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63" r:id="rId5"/>
    <p:sldId id="279" r:id="rId6"/>
    <p:sldId id="281" r:id="rId7"/>
    <p:sldId id="265" r:id="rId8"/>
    <p:sldId id="264" r:id="rId9"/>
    <p:sldId id="267" r:id="rId10"/>
    <p:sldId id="273" r:id="rId11"/>
    <p:sldId id="282" r:id="rId12"/>
    <p:sldId id="280" r:id="rId13"/>
    <p:sldId id="272" r:id="rId14"/>
    <p:sldId id="275" r:id="rId15"/>
    <p:sldId id="278" r:id="rId16"/>
    <p:sldId id="286" r:id="rId17"/>
    <p:sldId id="287" r:id="rId18"/>
    <p:sldId id="28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E7CF-4CBB-4D9B-AF75-2A3C873931FF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C2BE-11E6-47B2-ADD8-7FB519079D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E7CF-4CBB-4D9B-AF75-2A3C873931FF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C2BE-11E6-47B2-ADD8-7FB519079D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E7CF-4CBB-4D9B-AF75-2A3C873931FF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C2BE-11E6-47B2-ADD8-7FB519079D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E7CF-4CBB-4D9B-AF75-2A3C873931FF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C2BE-11E6-47B2-ADD8-7FB519079D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E7CF-4CBB-4D9B-AF75-2A3C873931FF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C2BE-11E6-47B2-ADD8-7FB519079D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E7CF-4CBB-4D9B-AF75-2A3C873931FF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C2BE-11E6-47B2-ADD8-7FB519079D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E7CF-4CBB-4D9B-AF75-2A3C873931FF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C2BE-11E6-47B2-ADD8-7FB519079D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E7CF-4CBB-4D9B-AF75-2A3C873931FF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C2BE-11E6-47B2-ADD8-7FB519079D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E7CF-4CBB-4D9B-AF75-2A3C873931FF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C2BE-11E6-47B2-ADD8-7FB519079D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E7CF-4CBB-4D9B-AF75-2A3C873931FF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C2BE-11E6-47B2-ADD8-7FB519079D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E7CF-4CBB-4D9B-AF75-2A3C873931FF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C2BE-11E6-47B2-ADD8-7FB519079D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E7CF-4CBB-4D9B-AF75-2A3C873931FF}" type="datetimeFigureOut">
              <a:rPr lang="en-GB" smtClean="0"/>
              <a:pPr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8C2BE-11E6-47B2-ADD8-7FB519079DC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Students as citizens of the University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Professor Mary Stuart</a:t>
            </a:r>
          </a:p>
          <a:p>
            <a:r>
              <a:rPr lang="en-GB" dirty="0" smtClean="0"/>
              <a:t>Vice Chancellor</a:t>
            </a:r>
          </a:p>
          <a:p>
            <a:r>
              <a:rPr lang="en-GB" dirty="0" smtClean="0"/>
              <a:t>University of Lincoln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1506215" cy="153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limages_11258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352928" cy="63367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Students as co-producers</a:t>
            </a:r>
            <a:endParaRPr lang="en-GB" dirty="0"/>
          </a:p>
        </p:txBody>
      </p:sp>
      <p:pic>
        <p:nvPicPr>
          <p:cNvPr id="5" name="Content Placeholder 4" descr="ulimages_78449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umblr_m02uke96Yq1r4sq83o1_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352928" cy="633670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limages_7844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4087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Resea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280920" cy="633670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Graduates ready to engage with society  and the world of work </a:t>
            </a:r>
            <a:endParaRPr lang="en-GB" dirty="0"/>
          </a:p>
        </p:txBody>
      </p:sp>
      <p:pic>
        <p:nvPicPr>
          <p:cNvPr id="4" name="Content Placeholder 3" descr="Find-Your-Feet-201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3971443601_257e1e67fe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enterpri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648"/>
            <a:ext cx="8229600" cy="612068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hum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352928" cy="626469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Electric-car-April-2011-19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8208912" cy="64087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Lincoln Way – a residential campus in a city </a:t>
            </a:r>
            <a:endParaRPr lang="en-GB" dirty="0"/>
          </a:p>
        </p:txBody>
      </p:sp>
      <p:pic>
        <p:nvPicPr>
          <p:cNvPr id="4" name="Content Placeholder 3" descr="lincoln-cathedral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3999" cy="537321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41569_108024352093_404291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55235"/>
            <a:ext cx="7920879" cy="610847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19913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80919" cy="633670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limages_7695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352927" cy="64807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limages_7844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Student Engagement in ‘Producing the University’</a:t>
            </a:r>
            <a:endParaRPr lang="en-GB" dirty="0"/>
          </a:p>
        </p:txBody>
      </p:sp>
      <p:pic>
        <p:nvPicPr>
          <p:cNvPr id="4" name="Content Placeholder 3" descr="ulimages_12205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5229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limages_7845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208912" cy="64807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ulimages_7844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208912" cy="64087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40</Words>
  <Application>Microsoft Office PowerPoint</Application>
  <PresentationFormat>On-screen Show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Students as citizens of the University</vt:lpstr>
      <vt:lpstr>The Lincoln Way – a residential campus in a city </vt:lpstr>
      <vt:lpstr>PowerPoint Presentation</vt:lpstr>
      <vt:lpstr>PowerPoint Presentation</vt:lpstr>
      <vt:lpstr>PowerPoint Presentation</vt:lpstr>
      <vt:lpstr>PowerPoint Presentation</vt:lpstr>
      <vt:lpstr>Student Engagement in ‘Producing the University’</vt:lpstr>
      <vt:lpstr>PowerPoint Presentation</vt:lpstr>
      <vt:lpstr>PowerPoint Presentation</vt:lpstr>
      <vt:lpstr>PowerPoint Presentation</vt:lpstr>
      <vt:lpstr>Students as co-producers</vt:lpstr>
      <vt:lpstr>PowerPoint Presentation</vt:lpstr>
      <vt:lpstr>PowerPoint Presentation</vt:lpstr>
      <vt:lpstr>PowerPoint Presentation</vt:lpstr>
      <vt:lpstr>Graduates ready to engage with society  and the world of work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Students as citizens of the University</dc:title>
  <dc:creator>mstuart</dc:creator>
  <cp:lastModifiedBy>Linda Marshall</cp:lastModifiedBy>
  <cp:revision>10</cp:revision>
  <dcterms:created xsi:type="dcterms:W3CDTF">2012-05-18T09:40:42Z</dcterms:created>
  <dcterms:modified xsi:type="dcterms:W3CDTF">2012-05-21T07:57:08Z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-1511949970</vt:i4>
  </property>
  <property fmtid="{D5CDD505-2E9C-101B-9397-08002B2CF9AE}" pid="3" name="_NewReviewCycle">
    <vt:lpwstr/>
  </property>
  <property fmtid="{D5CDD505-2E9C-101B-9397-08002B2CF9AE}" pid="4" name="_EmailSubject">
    <vt:lpwstr>Professor Stuart's presentation for tomorrow's conference</vt:lpwstr>
  </property>
  <property fmtid="{D5CDD505-2E9C-101B-9397-08002B2CF9AE}" pid="5" name="_AuthorEmail">
    <vt:lpwstr>LMarshall@post01.lincoln.ac.uk</vt:lpwstr>
  </property>
  <property fmtid="{D5CDD505-2E9C-101B-9397-08002B2CF9AE}" pid="6" name="_AuthorEmailDisplayName">
    <vt:lpwstr>Linda Marshall</vt:lpwstr>
  </property>
</Properties>
</file>