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3" r:id="rId2"/>
  </p:sldMasterIdLst>
  <p:notesMasterIdLst>
    <p:notesMasterId r:id="rId14"/>
  </p:notesMasterIdLst>
  <p:handoutMasterIdLst>
    <p:handoutMasterId r:id="rId15"/>
  </p:handoutMasterIdLst>
  <p:sldIdLst>
    <p:sldId id="284" r:id="rId3"/>
    <p:sldId id="313" r:id="rId4"/>
    <p:sldId id="314" r:id="rId5"/>
    <p:sldId id="317" r:id="rId6"/>
    <p:sldId id="315" r:id="rId7"/>
    <p:sldId id="316" r:id="rId8"/>
    <p:sldId id="318" r:id="rId9"/>
    <p:sldId id="319" r:id="rId10"/>
    <p:sldId id="320" r:id="rId11"/>
    <p:sldId id="321" r:id="rId12"/>
    <p:sldId id="322" r:id="rId13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>
          <p15:clr>
            <a:srgbClr val="A4A3A4"/>
          </p15:clr>
        </p15:guide>
        <p15:guide id="2" orient="horz" pos="845">
          <p15:clr>
            <a:srgbClr val="A4A3A4"/>
          </p15:clr>
        </p15:guide>
        <p15:guide id="3" orient="horz" pos="3748">
          <p15:clr>
            <a:srgbClr val="A4A3A4"/>
          </p15:clr>
        </p15:guide>
        <p15:guide id="4" pos="385">
          <p15:clr>
            <a:srgbClr val="A4A3A4"/>
          </p15:clr>
        </p15:guide>
        <p15:guide id="5" pos="537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42EC"/>
    <a:srgbClr val="66FF33"/>
    <a:srgbClr val="D18C59"/>
    <a:srgbClr val="CC00CC"/>
    <a:srgbClr val="CC0099"/>
    <a:srgbClr val="FF3300"/>
    <a:srgbClr val="D11E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11" autoAdjust="0"/>
    <p:restoredTop sz="99127" autoAdjust="0"/>
  </p:normalViewPr>
  <p:slideViewPr>
    <p:cSldViewPr>
      <p:cViewPr varScale="1">
        <p:scale>
          <a:sx n="70" d="100"/>
          <a:sy n="70" d="100"/>
        </p:scale>
        <p:origin x="384" y="78"/>
      </p:cViewPr>
      <p:guideLst>
        <p:guide orient="horz" pos="436"/>
        <p:guide orient="horz" pos="845"/>
        <p:guide orient="horz" pos="3748"/>
        <p:guide pos="385"/>
        <p:guide pos="5375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9" d="100"/>
          <a:sy n="89" d="100"/>
        </p:scale>
        <p:origin x="-3846" y="-12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3900D9-C44B-4711-AD8A-048E365EFBDA}" type="datetimeFigureOut">
              <a:rPr lang="en-GB" smtClean="0"/>
              <a:t>23/05/2014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695CC8-A1D6-4318-8CBF-D0473C14DA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575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2BD5A6-44B6-4B6F-803D-5B3FE1E6B294}" type="datetimeFigureOut">
              <a:rPr lang="en-GB" smtClean="0"/>
              <a:t>23/05/2014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B9A12-F6F7-491C-AB66-D120F726BA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223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9DA2F-325A-4B4D-B0B0-C4B76D8629E5}" type="datetime1">
              <a:rPr lang="en-GB" smtClean="0"/>
              <a:t>23/05/2014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Presenter / Location / Date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1AA45-4A29-4DB2-B4C4-13DB9FA1DC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57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22796-AEE4-460C-B0DA-DB3C80ECB541}" type="datetime1">
              <a:rPr lang="en-GB" smtClean="0"/>
              <a:t>23/05/2014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Presenter / Location / Date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A466B-EB8F-4EBE-A002-D7CF1F2364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362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4D0B8-DB0C-4B80-8DDF-2B605E966C8A}" type="datetime1">
              <a:rPr lang="en-GB" smtClean="0"/>
              <a:t>23/05/2014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Presenter / Location / Date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BBCC2-145D-424A-88B2-E8AC15BDB7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3725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4B6E-E4E2-4617-AF08-1C495B1B19DB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23/05/2014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white"/>
                </a:solidFill>
              </a:rPr>
              <a:t>Presenter / Location / Date</a:t>
            </a:r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54C9-DE13-4893-9A52-0915CA3BB48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255463" y="0"/>
            <a:ext cx="1888537" cy="1268760"/>
          </a:xfrm>
          <a:custGeom>
            <a:avLst/>
            <a:gdLst>
              <a:gd name="connsiteX0" fmla="*/ 0 w 1816529"/>
              <a:gd name="connsiteY0" fmla="*/ 0 h 1268760"/>
              <a:gd name="connsiteX1" fmla="*/ 1816529 w 1816529"/>
              <a:gd name="connsiteY1" fmla="*/ 0 h 1268760"/>
              <a:gd name="connsiteX2" fmla="*/ 1816529 w 1816529"/>
              <a:gd name="connsiteY2" fmla="*/ 1268760 h 1268760"/>
              <a:gd name="connsiteX3" fmla="*/ 0 w 1816529"/>
              <a:gd name="connsiteY3" fmla="*/ 1268760 h 1268760"/>
              <a:gd name="connsiteX4" fmla="*/ 0 w 1816529"/>
              <a:gd name="connsiteY4" fmla="*/ 0 h 1268760"/>
              <a:gd name="connsiteX0" fmla="*/ 0 w 1816529"/>
              <a:gd name="connsiteY0" fmla="*/ 0 h 1268760"/>
              <a:gd name="connsiteX1" fmla="*/ 1816529 w 1816529"/>
              <a:gd name="connsiteY1" fmla="*/ 0 h 1268760"/>
              <a:gd name="connsiteX2" fmla="*/ 1816529 w 1816529"/>
              <a:gd name="connsiteY2" fmla="*/ 1268760 h 1268760"/>
              <a:gd name="connsiteX3" fmla="*/ 705853 w 1816529"/>
              <a:gd name="connsiteY3" fmla="*/ 578950 h 1268760"/>
              <a:gd name="connsiteX4" fmla="*/ 0 w 1816529"/>
              <a:gd name="connsiteY4" fmla="*/ 0 h 1268760"/>
              <a:gd name="connsiteX0" fmla="*/ 0 w 1816529"/>
              <a:gd name="connsiteY0" fmla="*/ 0 h 1268760"/>
              <a:gd name="connsiteX1" fmla="*/ 1816529 w 1816529"/>
              <a:gd name="connsiteY1" fmla="*/ 0 h 1268760"/>
              <a:gd name="connsiteX2" fmla="*/ 1816529 w 1816529"/>
              <a:gd name="connsiteY2" fmla="*/ 1268760 h 1268760"/>
              <a:gd name="connsiteX3" fmla="*/ 1106906 w 1816529"/>
              <a:gd name="connsiteY3" fmla="*/ 418529 h 1268760"/>
              <a:gd name="connsiteX4" fmla="*/ 0 w 1816529"/>
              <a:gd name="connsiteY4" fmla="*/ 0 h 1268760"/>
              <a:gd name="connsiteX0" fmla="*/ 0 w 1816529"/>
              <a:gd name="connsiteY0" fmla="*/ 0 h 1268760"/>
              <a:gd name="connsiteX1" fmla="*/ 1816529 w 1816529"/>
              <a:gd name="connsiteY1" fmla="*/ 0 h 1268760"/>
              <a:gd name="connsiteX2" fmla="*/ 1816529 w 1816529"/>
              <a:gd name="connsiteY2" fmla="*/ 1268760 h 1268760"/>
              <a:gd name="connsiteX3" fmla="*/ 1034716 w 1816529"/>
              <a:gd name="connsiteY3" fmla="*/ 578950 h 1268760"/>
              <a:gd name="connsiteX4" fmla="*/ 0 w 1816529"/>
              <a:gd name="connsiteY4" fmla="*/ 0 h 1268760"/>
              <a:gd name="connsiteX0" fmla="*/ 0 w 1816529"/>
              <a:gd name="connsiteY0" fmla="*/ 0 h 1268760"/>
              <a:gd name="connsiteX1" fmla="*/ 1816529 w 1816529"/>
              <a:gd name="connsiteY1" fmla="*/ 0 h 1268760"/>
              <a:gd name="connsiteX2" fmla="*/ 1816529 w 1816529"/>
              <a:gd name="connsiteY2" fmla="*/ 1268760 h 1268760"/>
              <a:gd name="connsiteX3" fmla="*/ 1034716 w 1816529"/>
              <a:gd name="connsiteY3" fmla="*/ 578950 h 1268760"/>
              <a:gd name="connsiteX4" fmla="*/ 0 w 1816529"/>
              <a:gd name="connsiteY4" fmla="*/ 0 h 1268760"/>
              <a:gd name="connsiteX0" fmla="*/ 0 w 1816529"/>
              <a:gd name="connsiteY0" fmla="*/ 0 h 1268760"/>
              <a:gd name="connsiteX1" fmla="*/ 1816529 w 1816529"/>
              <a:gd name="connsiteY1" fmla="*/ 0 h 1268760"/>
              <a:gd name="connsiteX2" fmla="*/ 1816529 w 1816529"/>
              <a:gd name="connsiteY2" fmla="*/ 1268760 h 1268760"/>
              <a:gd name="connsiteX3" fmla="*/ 1034716 w 1816529"/>
              <a:gd name="connsiteY3" fmla="*/ 578950 h 1268760"/>
              <a:gd name="connsiteX4" fmla="*/ 0 w 1816529"/>
              <a:gd name="connsiteY4" fmla="*/ 0 h 1268760"/>
              <a:gd name="connsiteX0" fmla="*/ 0 w 1816529"/>
              <a:gd name="connsiteY0" fmla="*/ 0 h 1268760"/>
              <a:gd name="connsiteX1" fmla="*/ 1816529 w 1816529"/>
              <a:gd name="connsiteY1" fmla="*/ 0 h 1268760"/>
              <a:gd name="connsiteX2" fmla="*/ 1816529 w 1816529"/>
              <a:gd name="connsiteY2" fmla="*/ 1268760 h 1268760"/>
              <a:gd name="connsiteX3" fmla="*/ 1034716 w 1816529"/>
              <a:gd name="connsiteY3" fmla="*/ 578950 h 1268760"/>
              <a:gd name="connsiteX4" fmla="*/ 0 w 1816529"/>
              <a:gd name="connsiteY4" fmla="*/ 0 h 1268760"/>
              <a:gd name="connsiteX0" fmla="*/ 0 w 1816529"/>
              <a:gd name="connsiteY0" fmla="*/ 0 h 1268760"/>
              <a:gd name="connsiteX1" fmla="*/ 1816529 w 1816529"/>
              <a:gd name="connsiteY1" fmla="*/ 0 h 1268760"/>
              <a:gd name="connsiteX2" fmla="*/ 1816529 w 1816529"/>
              <a:gd name="connsiteY2" fmla="*/ 1268760 h 1268760"/>
              <a:gd name="connsiteX3" fmla="*/ 1034716 w 1816529"/>
              <a:gd name="connsiteY3" fmla="*/ 578950 h 1268760"/>
              <a:gd name="connsiteX4" fmla="*/ 0 w 1816529"/>
              <a:gd name="connsiteY4" fmla="*/ 0 h 1268760"/>
              <a:gd name="connsiteX0" fmla="*/ 0 w 1816529"/>
              <a:gd name="connsiteY0" fmla="*/ 0 h 1268760"/>
              <a:gd name="connsiteX1" fmla="*/ 1816529 w 1816529"/>
              <a:gd name="connsiteY1" fmla="*/ 0 h 1268760"/>
              <a:gd name="connsiteX2" fmla="*/ 1816529 w 1816529"/>
              <a:gd name="connsiteY2" fmla="*/ 1268760 h 1268760"/>
              <a:gd name="connsiteX3" fmla="*/ 0 w 1816529"/>
              <a:gd name="connsiteY3" fmla="*/ 0 h 1268760"/>
              <a:gd name="connsiteX0" fmla="*/ 0 w 1816529"/>
              <a:gd name="connsiteY0" fmla="*/ 0 h 1268760"/>
              <a:gd name="connsiteX1" fmla="*/ 1816529 w 1816529"/>
              <a:gd name="connsiteY1" fmla="*/ 0 h 1268760"/>
              <a:gd name="connsiteX2" fmla="*/ 1816529 w 1816529"/>
              <a:gd name="connsiteY2" fmla="*/ 1268760 h 1268760"/>
              <a:gd name="connsiteX3" fmla="*/ 0 w 1816529"/>
              <a:gd name="connsiteY3" fmla="*/ 0 h 1268760"/>
              <a:gd name="connsiteX0" fmla="*/ 0 w 1816529"/>
              <a:gd name="connsiteY0" fmla="*/ 0 h 1268760"/>
              <a:gd name="connsiteX1" fmla="*/ 1816529 w 1816529"/>
              <a:gd name="connsiteY1" fmla="*/ 0 h 1268760"/>
              <a:gd name="connsiteX2" fmla="*/ 1816529 w 1816529"/>
              <a:gd name="connsiteY2" fmla="*/ 1268760 h 1268760"/>
              <a:gd name="connsiteX3" fmla="*/ 0 w 1816529"/>
              <a:gd name="connsiteY3" fmla="*/ 0 h 1268760"/>
              <a:gd name="connsiteX0" fmla="*/ 0 w 1816529"/>
              <a:gd name="connsiteY0" fmla="*/ 0 h 1268760"/>
              <a:gd name="connsiteX1" fmla="*/ 1816529 w 1816529"/>
              <a:gd name="connsiteY1" fmla="*/ 0 h 1268760"/>
              <a:gd name="connsiteX2" fmla="*/ 1816529 w 1816529"/>
              <a:gd name="connsiteY2" fmla="*/ 1268760 h 1268760"/>
              <a:gd name="connsiteX3" fmla="*/ 0 w 1816529"/>
              <a:gd name="connsiteY3" fmla="*/ 0 h 1268760"/>
              <a:gd name="connsiteX0" fmla="*/ 0 w 1816529"/>
              <a:gd name="connsiteY0" fmla="*/ 0 h 1268760"/>
              <a:gd name="connsiteX1" fmla="*/ 1816529 w 1816529"/>
              <a:gd name="connsiteY1" fmla="*/ 0 h 1268760"/>
              <a:gd name="connsiteX2" fmla="*/ 1816529 w 1816529"/>
              <a:gd name="connsiteY2" fmla="*/ 1268760 h 1268760"/>
              <a:gd name="connsiteX3" fmla="*/ 0 w 1816529"/>
              <a:gd name="connsiteY3" fmla="*/ 0 h 1268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16529" h="1268760">
                <a:moveTo>
                  <a:pt x="0" y="0"/>
                </a:moveTo>
                <a:lnTo>
                  <a:pt x="1816529" y="0"/>
                </a:lnTo>
                <a:lnTo>
                  <a:pt x="1816529" y="1268760"/>
                </a:lnTo>
                <a:cubicBezTo>
                  <a:pt x="1233037" y="715308"/>
                  <a:pt x="713874" y="31573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985" y="2996952"/>
            <a:ext cx="3799975" cy="1584176"/>
          </a:xfrm>
        </p:spPr>
        <p:txBody>
          <a:bodyPr>
            <a:normAutofit/>
          </a:bodyPr>
          <a:lstStyle>
            <a:lvl1pPr algn="l">
              <a:defRPr sz="3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984" y="4797152"/>
            <a:ext cx="3439935" cy="960512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288" y="354616"/>
            <a:ext cx="1296144" cy="624070"/>
          </a:xfrm>
          <a:prstGeom prst="rect">
            <a:avLst/>
          </a:prstGeom>
        </p:spPr>
      </p:pic>
      <p:sp>
        <p:nvSpPr>
          <p:cNvPr id="19" name="Rectangle 18"/>
          <p:cNvSpPr/>
          <p:nvPr userDrawn="1"/>
        </p:nvSpPr>
        <p:spPr>
          <a:xfrm>
            <a:off x="3338446" y="0"/>
            <a:ext cx="5805554" cy="6858000"/>
          </a:xfrm>
          <a:custGeom>
            <a:avLst/>
            <a:gdLst>
              <a:gd name="connsiteX0" fmla="*/ 0 w 5009248"/>
              <a:gd name="connsiteY0" fmla="*/ 0 h 6829427"/>
              <a:gd name="connsiteX1" fmla="*/ 5009248 w 5009248"/>
              <a:gd name="connsiteY1" fmla="*/ 0 h 6829427"/>
              <a:gd name="connsiteX2" fmla="*/ 5009248 w 5009248"/>
              <a:gd name="connsiteY2" fmla="*/ 6829427 h 6829427"/>
              <a:gd name="connsiteX3" fmla="*/ 0 w 5009248"/>
              <a:gd name="connsiteY3" fmla="*/ 6829427 h 6829427"/>
              <a:gd name="connsiteX4" fmla="*/ 0 w 5009248"/>
              <a:gd name="connsiteY4" fmla="*/ 0 h 6829427"/>
              <a:gd name="connsiteX0" fmla="*/ 2990850 w 5009248"/>
              <a:gd name="connsiteY0" fmla="*/ 1504950 h 6829427"/>
              <a:gd name="connsiteX1" fmla="*/ 5009248 w 5009248"/>
              <a:gd name="connsiteY1" fmla="*/ 0 h 6829427"/>
              <a:gd name="connsiteX2" fmla="*/ 5009248 w 5009248"/>
              <a:gd name="connsiteY2" fmla="*/ 6829427 h 6829427"/>
              <a:gd name="connsiteX3" fmla="*/ 0 w 5009248"/>
              <a:gd name="connsiteY3" fmla="*/ 6829427 h 6829427"/>
              <a:gd name="connsiteX4" fmla="*/ 2990850 w 5009248"/>
              <a:gd name="connsiteY4" fmla="*/ 1504950 h 6829427"/>
              <a:gd name="connsiteX0" fmla="*/ 2143125 w 5009248"/>
              <a:gd name="connsiteY0" fmla="*/ 66675 h 6829427"/>
              <a:gd name="connsiteX1" fmla="*/ 5009248 w 5009248"/>
              <a:gd name="connsiteY1" fmla="*/ 0 h 6829427"/>
              <a:gd name="connsiteX2" fmla="*/ 5009248 w 5009248"/>
              <a:gd name="connsiteY2" fmla="*/ 6829427 h 6829427"/>
              <a:gd name="connsiteX3" fmla="*/ 0 w 5009248"/>
              <a:gd name="connsiteY3" fmla="*/ 6829427 h 6829427"/>
              <a:gd name="connsiteX4" fmla="*/ 2143125 w 5009248"/>
              <a:gd name="connsiteY4" fmla="*/ 66675 h 6829427"/>
              <a:gd name="connsiteX0" fmla="*/ 2933700 w 5799823"/>
              <a:gd name="connsiteY0" fmla="*/ 66675 h 6858002"/>
              <a:gd name="connsiteX1" fmla="*/ 5799823 w 5799823"/>
              <a:gd name="connsiteY1" fmla="*/ 0 h 6858002"/>
              <a:gd name="connsiteX2" fmla="*/ 5799823 w 5799823"/>
              <a:gd name="connsiteY2" fmla="*/ 6829427 h 6858002"/>
              <a:gd name="connsiteX3" fmla="*/ 0 w 5799823"/>
              <a:gd name="connsiteY3" fmla="*/ 6858002 h 6858002"/>
              <a:gd name="connsiteX4" fmla="*/ 2933700 w 5799823"/>
              <a:gd name="connsiteY4" fmla="*/ 66675 h 6858002"/>
              <a:gd name="connsiteX0" fmla="*/ 2933700 w 5799823"/>
              <a:gd name="connsiteY0" fmla="*/ 28575 h 6858002"/>
              <a:gd name="connsiteX1" fmla="*/ 5799823 w 5799823"/>
              <a:gd name="connsiteY1" fmla="*/ 0 h 6858002"/>
              <a:gd name="connsiteX2" fmla="*/ 5799823 w 5799823"/>
              <a:gd name="connsiteY2" fmla="*/ 6829427 h 6858002"/>
              <a:gd name="connsiteX3" fmla="*/ 0 w 5799823"/>
              <a:gd name="connsiteY3" fmla="*/ 6858002 h 6858002"/>
              <a:gd name="connsiteX4" fmla="*/ 2933700 w 5799823"/>
              <a:gd name="connsiteY4" fmla="*/ 28575 h 6858002"/>
              <a:gd name="connsiteX0" fmla="*/ 2747868 w 5799823"/>
              <a:gd name="connsiteY0" fmla="*/ 28575 h 6858002"/>
              <a:gd name="connsiteX1" fmla="*/ 5799823 w 5799823"/>
              <a:gd name="connsiteY1" fmla="*/ 0 h 6858002"/>
              <a:gd name="connsiteX2" fmla="*/ 5799823 w 5799823"/>
              <a:gd name="connsiteY2" fmla="*/ 6829427 h 6858002"/>
              <a:gd name="connsiteX3" fmla="*/ 0 w 5799823"/>
              <a:gd name="connsiteY3" fmla="*/ 6858002 h 6858002"/>
              <a:gd name="connsiteX4" fmla="*/ 2747868 w 5799823"/>
              <a:gd name="connsiteY4" fmla="*/ 28575 h 6858002"/>
              <a:gd name="connsiteX0" fmla="*/ 2721321 w 5799823"/>
              <a:gd name="connsiteY0" fmla="*/ 19050 h 6858002"/>
              <a:gd name="connsiteX1" fmla="*/ 5799823 w 5799823"/>
              <a:gd name="connsiteY1" fmla="*/ 0 h 6858002"/>
              <a:gd name="connsiteX2" fmla="*/ 5799823 w 5799823"/>
              <a:gd name="connsiteY2" fmla="*/ 6829427 h 6858002"/>
              <a:gd name="connsiteX3" fmla="*/ 0 w 5799823"/>
              <a:gd name="connsiteY3" fmla="*/ 6858002 h 6858002"/>
              <a:gd name="connsiteX4" fmla="*/ 2721321 w 5799823"/>
              <a:gd name="connsiteY4" fmla="*/ 19050 h 6858002"/>
              <a:gd name="connsiteX0" fmla="*/ 2721321 w 5799823"/>
              <a:gd name="connsiteY0" fmla="*/ 19050 h 6838952"/>
              <a:gd name="connsiteX1" fmla="*/ 5799823 w 5799823"/>
              <a:gd name="connsiteY1" fmla="*/ 0 h 6838952"/>
              <a:gd name="connsiteX2" fmla="*/ 5799823 w 5799823"/>
              <a:gd name="connsiteY2" fmla="*/ 6829427 h 6838952"/>
              <a:gd name="connsiteX3" fmla="*/ 0 w 5799823"/>
              <a:gd name="connsiteY3" fmla="*/ 6838952 h 6838952"/>
              <a:gd name="connsiteX4" fmla="*/ 2721321 w 5799823"/>
              <a:gd name="connsiteY4" fmla="*/ 19050 h 6838952"/>
              <a:gd name="connsiteX0" fmla="*/ 2721321 w 5799823"/>
              <a:gd name="connsiteY0" fmla="*/ 19050 h 6838952"/>
              <a:gd name="connsiteX1" fmla="*/ 5799823 w 5799823"/>
              <a:gd name="connsiteY1" fmla="*/ 0 h 6838952"/>
              <a:gd name="connsiteX2" fmla="*/ 5799823 w 5799823"/>
              <a:gd name="connsiteY2" fmla="*/ 6838926 h 6838952"/>
              <a:gd name="connsiteX3" fmla="*/ 0 w 5799823"/>
              <a:gd name="connsiteY3" fmla="*/ 6838952 h 6838952"/>
              <a:gd name="connsiteX4" fmla="*/ 2721321 w 5799823"/>
              <a:gd name="connsiteY4" fmla="*/ 19050 h 6838952"/>
              <a:gd name="connsiteX0" fmla="*/ 2740352 w 5799823"/>
              <a:gd name="connsiteY0" fmla="*/ 53 h 6838952"/>
              <a:gd name="connsiteX1" fmla="*/ 5799823 w 5799823"/>
              <a:gd name="connsiteY1" fmla="*/ 0 h 6838952"/>
              <a:gd name="connsiteX2" fmla="*/ 5799823 w 5799823"/>
              <a:gd name="connsiteY2" fmla="*/ 6838926 h 6838952"/>
              <a:gd name="connsiteX3" fmla="*/ 0 w 5799823"/>
              <a:gd name="connsiteY3" fmla="*/ 6838952 h 6838952"/>
              <a:gd name="connsiteX4" fmla="*/ 2740352 w 5799823"/>
              <a:gd name="connsiteY4" fmla="*/ 53 h 6838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99823" h="6838952">
                <a:moveTo>
                  <a:pt x="2740352" y="53"/>
                </a:moveTo>
                <a:lnTo>
                  <a:pt x="5799823" y="0"/>
                </a:lnTo>
                <a:lnTo>
                  <a:pt x="5799823" y="6838926"/>
                </a:lnTo>
                <a:lnTo>
                  <a:pt x="0" y="6838952"/>
                </a:lnTo>
                <a:lnTo>
                  <a:pt x="2740352" y="5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-14354" y="2263887"/>
            <a:ext cx="6499770" cy="4594113"/>
          </a:xfrm>
          <a:custGeom>
            <a:avLst/>
            <a:gdLst>
              <a:gd name="connsiteX0" fmla="*/ 0 w 6480720"/>
              <a:gd name="connsiteY0" fmla="*/ 0 h 4608512"/>
              <a:gd name="connsiteX1" fmla="*/ 6480720 w 6480720"/>
              <a:gd name="connsiteY1" fmla="*/ 0 h 4608512"/>
              <a:gd name="connsiteX2" fmla="*/ 6480720 w 6480720"/>
              <a:gd name="connsiteY2" fmla="*/ 4608512 h 4608512"/>
              <a:gd name="connsiteX3" fmla="*/ 0 w 6480720"/>
              <a:gd name="connsiteY3" fmla="*/ 4608512 h 4608512"/>
              <a:gd name="connsiteX4" fmla="*/ 0 w 6480720"/>
              <a:gd name="connsiteY4" fmla="*/ 0 h 4608512"/>
              <a:gd name="connsiteX0" fmla="*/ 0 w 6480720"/>
              <a:gd name="connsiteY0" fmla="*/ 0 h 4608512"/>
              <a:gd name="connsiteX1" fmla="*/ 5471070 w 6480720"/>
              <a:gd name="connsiteY1" fmla="*/ 1581150 h 4608512"/>
              <a:gd name="connsiteX2" fmla="*/ 6480720 w 6480720"/>
              <a:gd name="connsiteY2" fmla="*/ 4608512 h 4608512"/>
              <a:gd name="connsiteX3" fmla="*/ 0 w 6480720"/>
              <a:gd name="connsiteY3" fmla="*/ 4608512 h 4608512"/>
              <a:gd name="connsiteX4" fmla="*/ 0 w 6480720"/>
              <a:gd name="connsiteY4" fmla="*/ 0 h 4608512"/>
              <a:gd name="connsiteX0" fmla="*/ 0 w 6480720"/>
              <a:gd name="connsiteY0" fmla="*/ 0 h 4608512"/>
              <a:gd name="connsiteX1" fmla="*/ 5232945 w 6480720"/>
              <a:gd name="connsiteY1" fmla="*/ 1143000 h 4608512"/>
              <a:gd name="connsiteX2" fmla="*/ 6480720 w 6480720"/>
              <a:gd name="connsiteY2" fmla="*/ 4608512 h 4608512"/>
              <a:gd name="connsiteX3" fmla="*/ 0 w 6480720"/>
              <a:gd name="connsiteY3" fmla="*/ 4608512 h 4608512"/>
              <a:gd name="connsiteX4" fmla="*/ 0 w 6480720"/>
              <a:gd name="connsiteY4" fmla="*/ 0 h 4608512"/>
              <a:gd name="connsiteX0" fmla="*/ 0 w 6480720"/>
              <a:gd name="connsiteY0" fmla="*/ 0 h 4608512"/>
              <a:gd name="connsiteX1" fmla="*/ 5232945 w 6480720"/>
              <a:gd name="connsiteY1" fmla="*/ 1143000 h 4608512"/>
              <a:gd name="connsiteX2" fmla="*/ 6480720 w 6480720"/>
              <a:gd name="connsiteY2" fmla="*/ 3865562 h 4608512"/>
              <a:gd name="connsiteX3" fmla="*/ 0 w 6480720"/>
              <a:gd name="connsiteY3" fmla="*/ 4608512 h 4608512"/>
              <a:gd name="connsiteX4" fmla="*/ 0 w 6480720"/>
              <a:gd name="connsiteY4" fmla="*/ 0 h 4608512"/>
              <a:gd name="connsiteX0" fmla="*/ 0 w 6480720"/>
              <a:gd name="connsiteY0" fmla="*/ 0 h 4608512"/>
              <a:gd name="connsiteX1" fmla="*/ 5232945 w 6480720"/>
              <a:gd name="connsiteY1" fmla="*/ 1143000 h 4608512"/>
              <a:gd name="connsiteX2" fmla="*/ 6480720 w 6480720"/>
              <a:gd name="connsiteY2" fmla="*/ 3865562 h 4608512"/>
              <a:gd name="connsiteX3" fmla="*/ 5061520 w 6480720"/>
              <a:gd name="connsiteY3" fmla="*/ 4586461 h 4608512"/>
              <a:gd name="connsiteX4" fmla="*/ 0 w 6480720"/>
              <a:gd name="connsiteY4" fmla="*/ 4608512 h 4608512"/>
              <a:gd name="connsiteX5" fmla="*/ 0 w 6480720"/>
              <a:gd name="connsiteY5" fmla="*/ 0 h 4608512"/>
              <a:gd name="connsiteX0" fmla="*/ 0 w 6480720"/>
              <a:gd name="connsiteY0" fmla="*/ 0 h 4608512"/>
              <a:gd name="connsiteX1" fmla="*/ 5232945 w 6480720"/>
              <a:gd name="connsiteY1" fmla="*/ 1143000 h 4608512"/>
              <a:gd name="connsiteX2" fmla="*/ 6480720 w 6480720"/>
              <a:gd name="connsiteY2" fmla="*/ 3865562 h 4608512"/>
              <a:gd name="connsiteX3" fmla="*/ 5061520 w 6480720"/>
              <a:gd name="connsiteY3" fmla="*/ 4586461 h 4608512"/>
              <a:gd name="connsiteX4" fmla="*/ 0 w 6480720"/>
              <a:gd name="connsiteY4" fmla="*/ 4608512 h 4608512"/>
              <a:gd name="connsiteX5" fmla="*/ 0 w 6480720"/>
              <a:gd name="connsiteY5" fmla="*/ 0 h 4608512"/>
              <a:gd name="connsiteX0" fmla="*/ 0 w 6480720"/>
              <a:gd name="connsiteY0" fmla="*/ 0 h 4608512"/>
              <a:gd name="connsiteX1" fmla="*/ 5232945 w 6480720"/>
              <a:gd name="connsiteY1" fmla="*/ 1143000 h 4608512"/>
              <a:gd name="connsiteX2" fmla="*/ 6480720 w 6480720"/>
              <a:gd name="connsiteY2" fmla="*/ 3865562 h 4608512"/>
              <a:gd name="connsiteX3" fmla="*/ 5061520 w 6480720"/>
              <a:gd name="connsiteY3" fmla="*/ 4586461 h 4608512"/>
              <a:gd name="connsiteX4" fmla="*/ 0 w 6480720"/>
              <a:gd name="connsiteY4" fmla="*/ 4608512 h 4608512"/>
              <a:gd name="connsiteX5" fmla="*/ 0 w 6480720"/>
              <a:gd name="connsiteY5" fmla="*/ 0 h 4608512"/>
              <a:gd name="connsiteX0" fmla="*/ 0 w 6480720"/>
              <a:gd name="connsiteY0" fmla="*/ 0 h 4624561"/>
              <a:gd name="connsiteX1" fmla="*/ 5232945 w 6480720"/>
              <a:gd name="connsiteY1" fmla="*/ 1143000 h 4624561"/>
              <a:gd name="connsiteX2" fmla="*/ 6480720 w 6480720"/>
              <a:gd name="connsiteY2" fmla="*/ 3865562 h 4624561"/>
              <a:gd name="connsiteX3" fmla="*/ 5080570 w 6480720"/>
              <a:gd name="connsiteY3" fmla="*/ 4624561 h 4624561"/>
              <a:gd name="connsiteX4" fmla="*/ 0 w 6480720"/>
              <a:gd name="connsiteY4" fmla="*/ 4608512 h 4624561"/>
              <a:gd name="connsiteX5" fmla="*/ 0 w 6480720"/>
              <a:gd name="connsiteY5" fmla="*/ 0 h 4624561"/>
              <a:gd name="connsiteX0" fmla="*/ 0 w 6480720"/>
              <a:gd name="connsiteY0" fmla="*/ 0 h 4624561"/>
              <a:gd name="connsiteX1" fmla="*/ 5232945 w 6480720"/>
              <a:gd name="connsiteY1" fmla="*/ 1143000 h 4624561"/>
              <a:gd name="connsiteX2" fmla="*/ 6480720 w 6480720"/>
              <a:gd name="connsiteY2" fmla="*/ 3865562 h 4624561"/>
              <a:gd name="connsiteX3" fmla="*/ 5080570 w 6480720"/>
              <a:gd name="connsiteY3" fmla="*/ 4624561 h 4624561"/>
              <a:gd name="connsiteX4" fmla="*/ 0 w 6480720"/>
              <a:gd name="connsiteY4" fmla="*/ 4608512 h 4624561"/>
              <a:gd name="connsiteX5" fmla="*/ 0 w 6480720"/>
              <a:gd name="connsiteY5" fmla="*/ 0 h 4624561"/>
              <a:gd name="connsiteX0" fmla="*/ 0 w 6480720"/>
              <a:gd name="connsiteY0" fmla="*/ 0 h 4624561"/>
              <a:gd name="connsiteX1" fmla="*/ 5232945 w 6480720"/>
              <a:gd name="connsiteY1" fmla="*/ 1143000 h 4624561"/>
              <a:gd name="connsiteX2" fmla="*/ 6480720 w 6480720"/>
              <a:gd name="connsiteY2" fmla="*/ 3865562 h 4624561"/>
              <a:gd name="connsiteX3" fmla="*/ 5080570 w 6480720"/>
              <a:gd name="connsiteY3" fmla="*/ 4624561 h 4624561"/>
              <a:gd name="connsiteX4" fmla="*/ 0 w 6480720"/>
              <a:gd name="connsiteY4" fmla="*/ 4608512 h 4624561"/>
              <a:gd name="connsiteX5" fmla="*/ 0 w 6480720"/>
              <a:gd name="connsiteY5" fmla="*/ 0 h 4624561"/>
              <a:gd name="connsiteX0" fmla="*/ 0 w 6480720"/>
              <a:gd name="connsiteY0" fmla="*/ 0 h 4624561"/>
              <a:gd name="connsiteX1" fmla="*/ 5232945 w 6480720"/>
              <a:gd name="connsiteY1" fmla="*/ 1143000 h 4624561"/>
              <a:gd name="connsiteX2" fmla="*/ 6480720 w 6480720"/>
              <a:gd name="connsiteY2" fmla="*/ 3865562 h 4624561"/>
              <a:gd name="connsiteX3" fmla="*/ 5080570 w 6480720"/>
              <a:gd name="connsiteY3" fmla="*/ 4624561 h 4624561"/>
              <a:gd name="connsiteX4" fmla="*/ 0 w 6480720"/>
              <a:gd name="connsiteY4" fmla="*/ 4608512 h 4624561"/>
              <a:gd name="connsiteX5" fmla="*/ 0 w 6480720"/>
              <a:gd name="connsiteY5" fmla="*/ 0 h 4624561"/>
              <a:gd name="connsiteX0" fmla="*/ 0 w 6480720"/>
              <a:gd name="connsiteY0" fmla="*/ 0 h 4624561"/>
              <a:gd name="connsiteX1" fmla="*/ 4851945 w 6480720"/>
              <a:gd name="connsiteY1" fmla="*/ 1352550 h 4624561"/>
              <a:gd name="connsiteX2" fmla="*/ 6480720 w 6480720"/>
              <a:gd name="connsiteY2" fmla="*/ 3865562 h 4624561"/>
              <a:gd name="connsiteX3" fmla="*/ 5080570 w 6480720"/>
              <a:gd name="connsiteY3" fmla="*/ 4624561 h 4624561"/>
              <a:gd name="connsiteX4" fmla="*/ 0 w 6480720"/>
              <a:gd name="connsiteY4" fmla="*/ 4608512 h 4624561"/>
              <a:gd name="connsiteX5" fmla="*/ 0 w 6480720"/>
              <a:gd name="connsiteY5" fmla="*/ 0 h 4624561"/>
              <a:gd name="connsiteX0" fmla="*/ 0 w 6480720"/>
              <a:gd name="connsiteY0" fmla="*/ 0 h 4624561"/>
              <a:gd name="connsiteX1" fmla="*/ 4023270 w 6480720"/>
              <a:gd name="connsiteY1" fmla="*/ 457200 h 4624561"/>
              <a:gd name="connsiteX2" fmla="*/ 6480720 w 6480720"/>
              <a:gd name="connsiteY2" fmla="*/ 3865562 h 4624561"/>
              <a:gd name="connsiteX3" fmla="*/ 5080570 w 6480720"/>
              <a:gd name="connsiteY3" fmla="*/ 4624561 h 4624561"/>
              <a:gd name="connsiteX4" fmla="*/ 0 w 6480720"/>
              <a:gd name="connsiteY4" fmla="*/ 4608512 h 4624561"/>
              <a:gd name="connsiteX5" fmla="*/ 0 w 6480720"/>
              <a:gd name="connsiteY5" fmla="*/ 0 h 4624561"/>
              <a:gd name="connsiteX0" fmla="*/ 38100 w 6480720"/>
              <a:gd name="connsiteY0" fmla="*/ 0 h 4386436"/>
              <a:gd name="connsiteX1" fmla="*/ 4023270 w 6480720"/>
              <a:gd name="connsiteY1" fmla="*/ 219075 h 4386436"/>
              <a:gd name="connsiteX2" fmla="*/ 6480720 w 6480720"/>
              <a:gd name="connsiteY2" fmla="*/ 3627437 h 4386436"/>
              <a:gd name="connsiteX3" fmla="*/ 5080570 w 6480720"/>
              <a:gd name="connsiteY3" fmla="*/ 4386436 h 4386436"/>
              <a:gd name="connsiteX4" fmla="*/ 0 w 6480720"/>
              <a:gd name="connsiteY4" fmla="*/ 4370387 h 4386436"/>
              <a:gd name="connsiteX5" fmla="*/ 38100 w 6480720"/>
              <a:gd name="connsiteY5" fmla="*/ 0 h 4386436"/>
              <a:gd name="connsiteX0" fmla="*/ 57150 w 6480720"/>
              <a:gd name="connsiteY0" fmla="*/ 9525 h 4167361"/>
              <a:gd name="connsiteX1" fmla="*/ 4023270 w 6480720"/>
              <a:gd name="connsiteY1" fmla="*/ 0 h 4167361"/>
              <a:gd name="connsiteX2" fmla="*/ 6480720 w 6480720"/>
              <a:gd name="connsiteY2" fmla="*/ 3408362 h 4167361"/>
              <a:gd name="connsiteX3" fmla="*/ 5080570 w 6480720"/>
              <a:gd name="connsiteY3" fmla="*/ 4167361 h 4167361"/>
              <a:gd name="connsiteX4" fmla="*/ 0 w 6480720"/>
              <a:gd name="connsiteY4" fmla="*/ 4151312 h 4167361"/>
              <a:gd name="connsiteX5" fmla="*/ 57150 w 6480720"/>
              <a:gd name="connsiteY5" fmla="*/ 9525 h 4167361"/>
              <a:gd name="connsiteX0" fmla="*/ 57150 w 6480720"/>
              <a:gd name="connsiteY0" fmla="*/ 133350 h 4167361"/>
              <a:gd name="connsiteX1" fmla="*/ 4023270 w 6480720"/>
              <a:gd name="connsiteY1" fmla="*/ 0 h 4167361"/>
              <a:gd name="connsiteX2" fmla="*/ 6480720 w 6480720"/>
              <a:gd name="connsiteY2" fmla="*/ 3408362 h 4167361"/>
              <a:gd name="connsiteX3" fmla="*/ 5080570 w 6480720"/>
              <a:gd name="connsiteY3" fmla="*/ 4167361 h 4167361"/>
              <a:gd name="connsiteX4" fmla="*/ 0 w 6480720"/>
              <a:gd name="connsiteY4" fmla="*/ 4151312 h 4167361"/>
              <a:gd name="connsiteX5" fmla="*/ 57150 w 6480720"/>
              <a:gd name="connsiteY5" fmla="*/ 133350 h 4167361"/>
              <a:gd name="connsiteX0" fmla="*/ 57150 w 6480720"/>
              <a:gd name="connsiteY0" fmla="*/ 76200 h 4167361"/>
              <a:gd name="connsiteX1" fmla="*/ 4023270 w 6480720"/>
              <a:gd name="connsiteY1" fmla="*/ 0 h 4167361"/>
              <a:gd name="connsiteX2" fmla="*/ 6480720 w 6480720"/>
              <a:gd name="connsiteY2" fmla="*/ 3408362 h 4167361"/>
              <a:gd name="connsiteX3" fmla="*/ 5080570 w 6480720"/>
              <a:gd name="connsiteY3" fmla="*/ 4167361 h 4167361"/>
              <a:gd name="connsiteX4" fmla="*/ 0 w 6480720"/>
              <a:gd name="connsiteY4" fmla="*/ 4151312 h 4167361"/>
              <a:gd name="connsiteX5" fmla="*/ 57150 w 6480720"/>
              <a:gd name="connsiteY5" fmla="*/ 76200 h 4167361"/>
              <a:gd name="connsiteX0" fmla="*/ 57150 w 6480720"/>
              <a:gd name="connsiteY0" fmla="*/ 394293 h 4485454"/>
              <a:gd name="connsiteX1" fmla="*/ 4023270 w 6480720"/>
              <a:gd name="connsiteY1" fmla="*/ 318093 h 4485454"/>
              <a:gd name="connsiteX2" fmla="*/ 6480720 w 6480720"/>
              <a:gd name="connsiteY2" fmla="*/ 3726455 h 4485454"/>
              <a:gd name="connsiteX3" fmla="*/ 5080570 w 6480720"/>
              <a:gd name="connsiteY3" fmla="*/ 4485454 h 4485454"/>
              <a:gd name="connsiteX4" fmla="*/ 0 w 6480720"/>
              <a:gd name="connsiteY4" fmla="*/ 4469405 h 4485454"/>
              <a:gd name="connsiteX5" fmla="*/ 57150 w 6480720"/>
              <a:gd name="connsiteY5" fmla="*/ 394293 h 4485454"/>
              <a:gd name="connsiteX0" fmla="*/ 57150 w 6480720"/>
              <a:gd name="connsiteY0" fmla="*/ 497537 h 4588698"/>
              <a:gd name="connsiteX1" fmla="*/ 4023270 w 6480720"/>
              <a:gd name="connsiteY1" fmla="*/ 421337 h 4588698"/>
              <a:gd name="connsiteX2" fmla="*/ 6480720 w 6480720"/>
              <a:gd name="connsiteY2" fmla="*/ 3829699 h 4588698"/>
              <a:gd name="connsiteX3" fmla="*/ 5080570 w 6480720"/>
              <a:gd name="connsiteY3" fmla="*/ 4588698 h 4588698"/>
              <a:gd name="connsiteX4" fmla="*/ 0 w 6480720"/>
              <a:gd name="connsiteY4" fmla="*/ 4572649 h 4588698"/>
              <a:gd name="connsiteX5" fmla="*/ 57150 w 6480720"/>
              <a:gd name="connsiteY5" fmla="*/ 497537 h 4588698"/>
              <a:gd name="connsiteX0" fmla="*/ 57150 w 6480720"/>
              <a:gd name="connsiteY0" fmla="*/ 497537 h 4588698"/>
              <a:gd name="connsiteX1" fmla="*/ 4023270 w 6480720"/>
              <a:gd name="connsiteY1" fmla="*/ 421337 h 4588698"/>
              <a:gd name="connsiteX2" fmla="*/ 6480720 w 6480720"/>
              <a:gd name="connsiteY2" fmla="*/ 3829699 h 4588698"/>
              <a:gd name="connsiteX3" fmla="*/ 5080570 w 6480720"/>
              <a:gd name="connsiteY3" fmla="*/ 4588698 h 4588698"/>
              <a:gd name="connsiteX4" fmla="*/ 0 w 6480720"/>
              <a:gd name="connsiteY4" fmla="*/ 4572649 h 4588698"/>
              <a:gd name="connsiteX5" fmla="*/ 57150 w 6480720"/>
              <a:gd name="connsiteY5" fmla="*/ 497537 h 4588698"/>
              <a:gd name="connsiteX0" fmla="*/ 57150 w 6480720"/>
              <a:gd name="connsiteY0" fmla="*/ 497537 h 4588698"/>
              <a:gd name="connsiteX1" fmla="*/ 4023270 w 6480720"/>
              <a:gd name="connsiteY1" fmla="*/ 421337 h 4588698"/>
              <a:gd name="connsiteX2" fmla="*/ 6480720 w 6480720"/>
              <a:gd name="connsiteY2" fmla="*/ 3829699 h 4588698"/>
              <a:gd name="connsiteX3" fmla="*/ 5080570 w 6480720"/>
              <a:gd name="connsiteY3" fmla="*/ 4588698 h 4588698"/>
              <a:gd name="connsiteX4" fmla="*/ 0 w 6480720"/>
              <a:gd name="connsiteY4" fmla="*/ 4572649 h 4588698"/>
              <a:gd name="connsiteX5" fmla="*/ 57150 w 6480720"/>
              <a:gd name="connsiteY5" fmla="*/ 497537 h 4588698"/>
              <a:gd name="connsiteX0" fmla="*/ 57150 w 6480720"/>
              <a:gd name="connsiteY0" fmla="*/ 479178 h 4570339"/>
              <a:gd name="connsiteX1" fmla="*/ 4023270 w 6480720"/>
              <a:gd name="connsiteY1" fmla="*/ 450603 h 4570339"/>
              <a:gd name="connsiteX2" fmla="*/ 6480720 w 6480720"/>
              <a:gd name="connsiteY2" fmla="*/ 3811340 h 4570339"/>
              <a:gd name="connsiteX3" fmla="*/ 5080570 w 6480720"/>
              <a:gd name="connsiteY3" fmla="*/ 4570339 h 4570339"/>
              <a:gd name="connsiteX4" fmla="*/ 0 w 6480720"/>
              <a:gd name="connsiteY4" fmla="*/ 4554290 h 4570339"/>
              <a:gd name="connsiteX5" fmla="*/ 57150 w 6480720"/>
              <a:gd name="connsiteY5" fmla="*/ 479178 h 4570339"/>
              <a:gd name="connsiteX0" fmla="*/ 57150 w 6480720"/>
              <a:gd name="connsiteY0" fmla="*/ 558736 h 4649897"/>
              <a:gd name="connsiteX1" fmla="*/ 4023270 w 6480720"/>
              <a:gd name="connsiteY1" fmla="*/ 530161 h 4649897"/>
              <a:gd name="connsiteX2" fmla="*/ 6480720 w 6480720"/>
              <a:gd name="connsiteY2" fmla="*/ 3890898 h 4649897"/>
              <a:gd name="connsiteX3" fmla="*/ 5080570 w 6480720"/>
              <a:gd name="connsiteY3" fmla="*/ 4649897 h 4649897"/>
              <a:gd name="connsiteX4" fmla="*/ 0 w 6480720"/>
              <a:gd name="connsiteY4" fmla="*/ 4633848 h 4649897"/>
              <a:gd name="connsiteX5" fmla="*/ 57150 w 6480720"/>
              <a:gd name="connsiteY5" fmla="*/ 558736 h 4649897"/>
              <a:gd name="connsiteX0" fmla="*/ 57150 w 6480720"/>
              <a:gd name="connsiteY0" fmla="*/ 453790 h 4544951"/>
              <a:gd name="connsiteX1" fmla="*/ 4375695 w 6480720"/>
              <a:gd name="connsiteY1" fmla="*/ 644290 h 4544951"/>
              <a:gd name="connsiteX2" fmla="*/ 6480720 w 6480720"/>
              <a:gd name="connsiteY2" fmla="*/ 3785952 h 4544951"/>
              <a:gd name="connsiteX3" fmla="*/ 5080570 w 6480720"/>
              <a:gd name="connsiteY3" fmla="*/ 4544951 h 4544951"/>
              <a:gd name="connsiteX4" fmla="*/ 0 w 6480720"/>
              <a:gd name="connsiteY4" fmla="*/ 4528902 h 4544951"/>
              <a:gd name="connsiteX5" fmla="*/ 57150 w 6480720"/>
              <a:gd name="connsiteY5" fmla="*/ 453790 h 4544951"/>
              <a:gd name="connsiteX0" fmla="*/ 57150 w 6480720"/>
              <a:gd name="connsiteY0" fmla="*/ 491910 h 4583071"/>
              <a:gd name="connsiteX1" fmla="*/ 4337595 w 6480720"/>
              <a:gd name="connsiteY1" fmla="*/ 596685 h 4583071"/>
              <a:gd name="connsiteX2" fmla="*/ 6480720 w 6480720"/>
              <a:gd name="connsiteY2" fmla="*/ 3824072 h 4583071"/>
              <a:gd name="connsiteX3" fmla="*/ 5080570 w 6480720"/>
              <a:gd name="connsiteY3" fmla="*/ 4583071 h 4583071"/>
              <a:gd name="connsiteX4" fmla="*/ 0 w 6480720"/>
              <a:gd name="connsiteY4" fmla="*/ 4567022 h 4583071"/>
              <a:gd name="connsiteX5" fmla="*/ 57150 w 6480720"/>
              <a:gd name="connsiteY5" fmla="*/ 491910 h 4583071"/>
              <a:gd name="connsiteX0" fmla="*/ 57150 w 6480720"/>
              <a:gd name="connsiteY0" fmla="*/ 452342 h 4457778"/>
              <a:gd name="connsiteX1" fmla="*/ 4337595 w 6480720"/>
              <a:gd name="connsiteY1" fmla="*/ 471392 h 4457778"/>
              <a:gd name="connsiteX2" fmla="*/ 6480720 w 6480720"/>
              <a:gd name="connsiteY2" fmla="*/ 3698779 h 4457778"/>
              <a:gd name="connsiteX3" fmla="*/ 5080570 w 6480720"/>
              <a:gd name="connsiteY3" fmla="*/ 4457778 h 4457778"/>
              <a:gd name="connsiteX4" fmla="*/ 0 w 6480720"/>
              <a:gd name="connsiteY4" fmla="*/ 4441729 h 4457778"/>
              <a:gd name="connsiteX5" fmla="*/ 57150 w 6480720"/>
              <a:gd name="connsiteY5" fmla="*/ 452342 h 4457778"/>
              <a:gd name="connsiteX0" fmla="*/ 57150 w 6480720"/>
              <a:gd name="connsiteY0" fmla="*/ 590047 h 4595483"/>
              <a:gd name="connsiteX1" fmla="*/ 4337595 w 6480720"/>
              <a:gd name="connsiteY1" fmla="*/ 609097 h 4595483"/>
              <a:gd name="connsiteX2" fmla="*/ 6480720 w 6480720"/>
              <a:gd name="connsiteY2" fmla="*/ 3836484 h 4595483"/>
              <a:gd name="connsiteX3" fmla="*/ 5080570 w 6480720"/>
              <a:gd name="connsiteY3" fmla="*/ 4595483 h 4595483"/>
              <a:gd name="connsiteX4" fmla="*/ 0 w 6480720"/>
              <a:gd name="connsiteY4" fmla="*/ 4579434 h 4595483"/>
              <a:gd name="connsiteX5" fmla="*/ 57150 w 6480720"/>
              <a:gd name="connsiteY5" fmla="*/ 590047 h 4595483"/>
              <a:gd name="connsiteX0" fmla="*/ 57150 w 6480720"/>
              <a:gd name="connsiteY0" fmla="*/ 562569 h 4653730"/>
              <a:gd name="connsiteX1" fmla="*/ 4337595 w 6480720"/>
              <a:gd name="connsiteY1" fmla="*/ 667344 h 4653730"/>
              <a:gd name="connsiteX2" fmla="*/ 6480720 w 6480720"/>
              <a:gd name="connsiteY2" fmla="*/ 3894731 h 4653730"/>
              <a:gd name="connsiteX3" fmla="*/ 5080570 w 6480720"/>
              <a:gd name="connsiteY3" fmla="*/ 4653730 h 4653730"/>
              <a:gd name="connsiteX4" fmla="*/ 0 w 6480720"/>
              <a:gd name="connsiteY4" fmla="*/ 4637681 h 4653730"/>
              <a:gd name="connsiteX5" fmla="*/ 57150 w 6480720"/>
              <a:gd name="connsiteY5" fmla="*/ 562569 h 4653730"/>
              <a:gd name="connsiteX0" fmla="*/ 57150 w 6480720"/>
              <a:gd name="connsiteY0" fmla="*/ 456806 h 4547967"/>
              <a:gd name="connsiteX1" fmla="*/ 4337595 w 6480720"/>
              <a:gd name="connsiteY1" fmla="*/ 561581 h 4547967"/>
              <a:gd name="connsiteX2" fmla="*/ 6480720 w 6480720"/>
              <a:gd name="connsiteY2" fmla="*/ 3788968 h 4547967"/>
              <a:gd name="connsiteX3" fmla="*/ 5080570 w 6480720"/>
              <a:gd name="connsiteY3" fmla="*/ 4547967 h 4547967"/>
              <a:gd name="connsiteX4" fmla="*/ 0 w 6480720"/>
              <a:gd name="connsiteY4" fmla="*/ 4531918 h 4547967"/>
              <a:gd name="connsiteX5" fmla="*/ 57150 w 6480720"/>
              <a:gd name="connsiteY5" fmla="*/ 456806 h 4547967"/>
              <a:gd name="connsiteX0" fmla="*/ 57150 w 6480720"/>
              <a:gd name="connsiteY0" fmla="*/ 509417 h 4600578"/>
              <a:gd name="connsiteX1" fmla="*/ 4337595 w 6480720"/>
              <a:gd name="connsiteY1" fmla="*/ 614192 h 4600578"/>
              <a:gd name="connsiteX2" fmla="*/ 6480720 w 6480720"/>
              <a:gd name="connsiteY2" fmla="*/ 3841579 h 4600578"/>
              <a:gd name="connsiteX3" fmla="*/ 5080570 w 6480720"/>
              <a:gd name="connsiteY3" fmla="*/ 4600578 h 4600578"/>
              <a:gd name="connsiteX4" fmla="*/ 0 w 6480720"/>
              <a:gd name="connsiteY4" fmla="*/ 4584529 h 4600578"/>
              <a:gd name="connsiteX5" fmla="*/ 57150 w 6480720"/>
              <a:gd name="connsiteY5" fmla="*/ 509417 h 4600578"/>
              <a:gd name="connsiteX0" fmla="*/ 57150 w 6480720"/>
              <a:gd name="connsiteY0" fmla="*/ 422160 h 4513321"/>
              <a:gd name="connsiteX1" fmla="*/ 4337595 w 6480720"/>
              <a:gd name="connsiteY1" fmla="*/ 526935 h 4513321"/>
              <a:gd name="connsiteX2" fmla="*/ 6480720 w 6480720"/>
              <a:gd name="connsiteY2" fmla="*/ 3754322 h 4513321"/>
              <a:gd name="connsiteX3" fmla="*/ 5080570 w 6480720"/>
              <a:gd name="connsiteY3" fmla="*/ 4513321 h 4513321"/>
              <a:gd name="connsiteX4" fmla="*/ 0 w 6480720"/>
              <a:gd name="connsiteY4" fmla="*/ 4497272 h 4513321"/>
              <a:gd name="connsiteX5" fmla="*/ 57150 w 6480720"/>
              <a:gd name="connsiteY5" fmla="*/ 422160 h 4513321"/>
              <a:gd name="connsiteX0" fmla="*/ 57150 w 6480720"/>
              <a:gd name="connsiteY0" fmla="*/ 417640 h 4508801"/>
              <a:gd name="connsiteX1" fmla="*/ 4337595 w 6480720"/>
              <a:gd name="connsiteY1" fmla="*/ 522415 h 4508801"/>
              <a:gd name="connsiteX2" fmla="*/ 6480720 w 6480720"/>
              <a:gd name="connsiteY2" fmla="*/ 3749802 h 4508801"/>
              <a:gd name="connsiteX3" fmla="*/ 5080570 w 6480720"/>
              <a:gd name="connsiteY3" fmla="*/ 4508801 h 4508801"/>
              <a:gd name="connsiteX4" fmla="*/ 0 w 6480720"/>
              <a:gd name="connsiteY4" fmla="*/ 4492752 h 4508801"/>
              <a:gd name="connsiteX5" fmla="*/ 57150 w 6480720"/>
              <a:gd name="connsiteY5" fmla="*/ 417640 h 4508801"/>
              <a:gd name="connsiteX0" fmla="*/ 57150 w 6480720"/>
              <a:gd name="connsiteY0" fmla="*/ 445776 h 4536937"/>
              <a:gd name="connsiteX1" fmla="*/ 4337595 w 6480720"/>
              <a:gd name="connsiteY1" fmla="*/ 550551 h 4536937"/>
              <a:gd name="connsiteX2" fmla="*/ 6480720 w 6480720"/>
              <a:gd name="connsiteY2" fmla="*/ 3777938 h 4536937"/>
              <a:gd name="connsiteX3" fmla="*/ 5080570 w 6480720"/>
              <a:gd name="connsiteY3" fmla="*/ 4536937 h 4536937"/>
              <a:gd name="connsiteX4" fmla="*/ 0 w 6480720"/>
              <a:gd name="connsiteY4" fmla="*/ 4520888 h 4536937"/>
              <a:gd name="connsiteX5" fmla="*/ 57150 w 6480720"/>
              <a:gd name="connsiteY5" fmla="*/ 445776 h 4536937"/>
              <a:gd name="connsiteX0" fmla="*/ 57150 w 6480720"/>
              <a:gd name="connsiteY0" fmla="*/ 476378 h 4567539"/>
              <a:gd name="connsiteX1" fmla="*/ 4337595 w 6480720"/>
              <a:gd name="connsiteY1" fmla="*/ 581153 h 4567539"/>
              <a:gd name="connsiteX2" fmla="*/ 6480720 w 6480720"/>
              <a:gd name="connsiteY2" fmla="*/ 3808540 h 4567539"/>
              <a:gd name="connsiteX3" fmla="*/ 5080570 w 6480720"/>
              <a:gd name="connsiteY3" fmla="*/ 4567539 h 4567539"/>
              <a:gd name="connsiteX4" fmla="*/ 0 w 6480720"/>
              <a:gd name="connsiteY4" fmla="*/ 4551490 h 4567539"/>
              <a:gd name="connsiteX5" fmla="*/ 57150 w 6480720"/>
              <a:gd name="connsiteY5" fmla="*/ 476378 h 4567539"/>
              <a:gd name="connsiteX0" fmla="*/ 57150 w 6480720"/>
              <a:gd name="connsiteY0" fmla="*/ 383855 h 4475016"/>
              <a:gd name="connsiteX1" fmla="*/ 4337595 w 6480720"/>
              <a:gd name="connsiteY1" fmla="*/ 488630 h 4475016"/>
              <a:gd name="connsiteX2" fmla="*/ 6480720 w 6480720"/>
              <a:gd name="connsiteY2" fmla="*/ 3716017 h 4475016"/>
              <a:gd name="connsiteX3" fmla="*/ 5080570 w 6480720"/>
              <a:gd name="connsiteY3" fmla="*/ 4475016 h 4475016"/>
              <a:gd name="connsiteX4" fmla="*/ 0 w 6480720"/>
              <a:gd name="connsiteY4" fmla="*/ 4458967 h 4475016"/>
              <a:gd name="connsiteX5" fmla="*/ 57150 w 6480720"/>
              <a:gd name="connsiteY5" fmla="*/ 383855 h 4475016"/>
              <a:gd name="connsiteX0" fmla="*/ 57150 w 6480720"/>
              <a:gd name="connsiteY0" fmla="*/ 506573 h 4597734"/>
              <a:gd name="connsiteX1" fmla="*/ 4337595 w 6480720"/>
              <a:gd name="connsiteY1" fmla="*/ 611348 h 4597734"/>
              <a:gd name="connsiteX2" fmla="*/ 6480720 w 6480720"/>
              <a:gd name="connsiteY2" fmla="*/ 3838735 h 4597734"/>
              <a:gd name="connsiteX3" fmla="*/ 5080570 w 6480720"/>
              <a:gd name="connsiteY3" fmla="*/ 4597734 h 4597734"/>
              <a:gd name="connsiteX4" fmla="*/ 0 w 6480720"/>
              <a:gd name="connsiteY4" fmla="*/ 4581685 h 4597734"/>
              <a:gd name="connsiteX5" fmla="*/ 57150 w 6480720"/>
              <a:gd name="connsiteY5" fmla="*/ 506573 h 4597734"/>
              <a:gd name="connsiteX0" fmla="*/ 0 w 6499770"/>
              <a:gd name="connsiteY0" fmla="*/ 512477 h 4594113"/>
              <a:gd name="connsiteX1" fmla="*/ 4356645 w 6499770"/>
              <a:gd name="connsiteY1" fmla="*/ 607727 h 4594113"/>
              <a:gd name="connsiteX2" fmla="*/ 6499770 w 6499770"/>
              <a:gd name="connsiteY2" fmla="*/ 3835114 h 4594113"/>
              <a:gd name="connsiteX3" fmla="*/ 5099620 w 6499770"/>
              <a:gd name="connsiteY3" fmla="*/ 4594113 h 4594113"/>
              <a:gd name="connsiteX4" fmla="*/ 19050 w 6499770"/>
              <a:gd name="connsiteY4" fmla="*/ 4578064 h 4594113"/>
              <a:gd name="connsiteX5" fmla="*/ 0 w 6499770"/>
              <a:gd name="connsiteY5" fmla="*/ 512477 h 4594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99770" h="4594113">
                <a:moveTo>
                  <a:pt x="0" y="512477"/>
                </a:moveTo>
                <a:cubicBezTo>
                  <a:pt x="1832595" y="-381021"/>
                  <a:pt x="3273350" y="53954"/>
                  <a:pt x="4356645" y="607727"/>
                </a:cubicBezTo>
                <a:cubicBezTo>
                  <a:pt x="5439940" y="1161500"/>
                  <a:pt x="6379120" y="2584693"/>
                  <a:pt x="6499770" y="3835114"/>
                </a:cubicBezTo>
                <a:cubicBezTo>
                  <a:pt x="5740953" y="4253214"/>
                  <a:pt x="6496612" y="3842638"/>
                  <a:pt x="5099620" y="4594113"/>
                </a:cubicBezTo>
                <a:lnTo>
                  <a:pt x="19050" y="4578064"/>
                </a:lnTo>
                <a:lnTo>
                  <a:pt x="0" y="51247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534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7D819-4F16-4F26-BDFA-4959211D0E25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23/05/2014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white"/>
                </a:solidFill>
              </a:rPr>
              <a:t>Presenter / Location / Date</a:t>
            </a:r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54C9-DE13-4893-9A52-0915CA3BB48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342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2132857"/>
            <a:ext cx="7921625" cy="381642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58D09-BCEB-449F-8554-559FCEF66C4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23/05/2014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white"/>
                </a:solidFill>
              </a:rPr>
              <a:t>Presenter / Location / Date</a:t>
            </a:r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54C9-DE13-4893-9A52-0915CA3BB48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11188" y="1485156"/>
            <a:ext cx="7921625" cy="575692"/>
          </a:xfrm>
        </p:spPr>
        <p:txBody>
          <a:bodyPr>
            <a:noAutofit/>
          </a:bodyPr>
          <a:lstStyle>
            <a:lvl1pPr marL="0" indent="0">
              <a:buNone/>
              <a:defRPr sz="2000" b="0"/>
            </a:lvl1pPr>
            <a:lvl2pPr marL="457200" indent="0">
              <a:buNone/>
              <a:defRPr sz="2000" b="0"/>
            </a:lvl2pPr>
            <a:lvl3pPr marL="914400" indent="0">
              <a:buNone/>
              <a:defRPr sz="2000" b="0"/>
            </a:lvl3pPr>
            <a:lvl4pPr marL="1371600" indent="0">
              <a:buNone/>
              <a:defRPr sz="2000" b="0"/>
            </a:lvl4pPr>
            <a:lvl5pPr marL="1828800" indent="0">
              <a:buNone/>
              <a:defRPr sz="2000" b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1572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2393B-D0A3-4FBF-AB41-FAA75ED47BF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23/05/2014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white"/>
                </a:solidFill>
              </a:rPr>
              <a:t>Presenter / Location / Date</a:t>
            </a:r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54C9-DE13-4893-9A52-0915CA3BB48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9232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600201"/>
            <a:ext cx="3884612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3884613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B8D8-3A3D-48B6-BA29-1E6B8565FE78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23/05/2014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white"/>
                </a:solidFill>
              </a:rPr>
              <a:t>Presenter / Location / Date</a:t>
            </a:r>
            <a:endParaRPr lang="en-GB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54C9-DE13-4893-9A52-0915CA3BB48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6283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188" y="1535113"/>
            <a:ext cx="38862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1188" y="2174875"/>
            <a:ext cx="3886200" cy="3775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38877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887788" cy="3775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56460-AA0B-4D8D-A59F-E56CA0D8BCA4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23/05/2014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white"/>
                </a:solidFill>
              </a:rPr>
              <a:t>Presenter / Location / Date</a:t>
            </a:r>
            <a:endParaRPr lang="en-GB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54C9-DE13-4893-9A52-0915CA3BB48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3769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8EE70-7B23-4969-80CE-AEB2AC7EF67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23/05/2014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white"/>
                </a:solidFill>
              </a:rPr>
              <a:t>Presenter / Location / Date</a:t>
            </a: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54C9-DE13-4893-9A52-0915CA3BB48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3618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BF9EF-1EB9-4E73-B797-93AFA200F054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23/05/2014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white"/>
                </a:solidFill>
              </a:rPr>
              <a:t>Presenter / Location / Date</a:t>
            </a:r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54C9-DE13-4893-9A52-0915CA3BB48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813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2D3BB-3984-42BB-9CE3-D84B45626490}" type="datetime1">
              <a:rPr lang="en-GB" smtClean="0"/>
              <a:t>23/05/2014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Presenter / Location / Date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4D1E8-7937-4FD4-B3C2-BE4F2F5934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8149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692150"/>
            <a:ext cx="2854325" cy="7429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92149"/>
            <a:ext cx="4957763" cy="525780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1188" y="1435101"/>
            <a:ext cx="2854325" cy="4514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F0A3-2692-48B2-9702-6738B88B1786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23/05/2014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white"/>
                </a:solidFill>
              </a:rPr>
              <a:t>Presenter / Location / Date</a:t>
            </a:r>
            <a:endParaRPr lang="en-GB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54C9-DE13-4893-9A52-0915CA3BB48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1950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886A-2527-4A43-AAF1-E0AE8AD48F0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23/05/2014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white"/>
                </a:solidFill>
              </a:rPr>
              <a:t>Presenter / Location / Date</a:t>
            </a:r>
            <a:endParaRPr lang="en-GB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54C9-DE13-4893-9A52-0915CA3BB48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4704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E90A1-DD25-4506-BFAE-C0BF5BFB168A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23/05/2014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white"/>
                </a:solidFill>
              </a:rPr>
              <a:t>Presenter / Location / Date</a:t>
            </a:r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54C9-DE13-4893-9A52-0915CA3BB48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3172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6753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1188" y="274639"/>
            <a:ext cx="5865812" cy="56753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7BEC4-A147-4CDC-82B7-5F91AB9DB603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23/05/2014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white"/>
                </a:solidFill>
              </a:rPr>
              <a:t>Presenter / Location / Date</a:t>
            </a:r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54C9-DE13-4893-9A52-0915CA3BB48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209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A6524-970E-4893-8E1F-9A9C809AFC06}" type="datetime1">
              <a:rPr lang="en-GB" smtClean="0"/>
              <a:t>23/05/2014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Presenter / Location / Date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50450-CE85-4F89-B12B-6C755202B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429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DBAAF-A521-4D56-A171-9CC81CF6C869}" type="datetime1">
              <a:rPr lang="en-GB" smtClean="0"/>
              <a:t>23/05/2014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Presenter / Location / Date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D46C1-34C6-4805-883C-3B34AF8097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93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6CAC1-1C9E-4C07-A383-A55C963B23C5}" type="datetime1">
              <a:rPr lang="en-GB" smtClean="0"/>
              <a:t>23/05/2014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Presenter / Location / Date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92B4D-5A61-4FD4-90DE-910EC5EB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763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624A3-0513-4D1A-B5CB-C81BA88176C8}" type="datetime1">
              <a:rPr lang="en-GB" smtClean="0"/>
              <a:t>23/05/2014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Presenter / Location / Date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46EAF-829F-43BE-AC2F-8BE8544BEF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737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DFC04-F780-444C-909A-19A0DD6DFF36}" type="datetime1">
              <a:rPr lang="en-GB" smtClean="0"/>
              <a:t>23/05/2014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Presenter / Location / Date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1E925-7D29-46A2-BF54-0A52585AD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232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31B4B-1335-465E-BCAA-41CDF7721BD5}" type="datetime1">
              <a:rPr lang="en-GB" smtClean="0"/>
              <a:t>23/05/2014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Presenter / Location / Date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65E9C-801C-4640-8EB8-1F54994F65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768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39A33-3DCC-4ABC-B7F5-DD0313FEE1C6}" type="datetime1">
              <a:rPr lang="en-GB" smtClean="0"/>
              <a:t>23/05/2014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Presenter / Location / Date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6C565-79EB-4552-8FDA-F8BF182E2F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429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/Volumes/FIT%20Design/Clients/Current%20work/GSM%20London/Deliverables/PP%20template/PP%20pics/GSM_London_ID.png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/Volumes/FIT%20Design/Clients/Current%20work/GSM%20London/Deliverables/PP%20template/PP%20pics/StudentsPP.jpg" TargetMode="Externa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StudentsPP.jpg" descr="/Volumes/FIT Design/Clients/Current work/GSM London/Deliverables/PP template/PP pics/StudentsPP.jpg"/>
          <p:cNvPicPr>
            <a:picLocks noChangeAspect="1"/>
          </p:cNvPicPr>
          <p:nvPr userDrawn="1"/>
        </p:nvPicPr>
        <p:blipFill>
          <a:blip r:embed="rId13" r:link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GSM_London_ID.png" descr="/Volumes/FIT Design/Clients/Current work/GSM London/Deliverables/PP template/PP pics/GSM_London_ID.png"/>
          <p:cNvPicPr>
            <a:picLocks noChangeAspect="1"/>
          </p:cNvPicPr>
          <p:nvPr userDrawn="1"/>
        </p:nvPicPr>
        <p:blipFill>
          <a:blip r:embed="rId15" r:link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00" y="306388"/>
            <a:ext cx="2157413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itle Placeholder 1"/>
          <p:cNvSpPr>
            <a:spLocks noGrp="1"/>
          </p:cNvSpPr>
          <p:nvPr>
            <p:ph type="title"/>
          </p:nvPr>
        </p:nvSpPr>
        <p:spPr bwMode="auto">
          <a:xfrm>
            <a:off x="2768600" y="274638"/>
            <a:ext cx="591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1E308DE9-AF45-4914-8950-0928B28F2887}" type="datetime1">
              <a:rPr lang="en-GB" smtClean="0">
                <a:ea typeface="MS PGothic" pitchFamily="34" charset="-128"/>
              </a:rPr>
              <a:t>23/05/2014</a:t>
            </a:fld>
            <a:endParaRPr lang="en-US">
              <a:ea typeface="MS PGothic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defTabSz="457200"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Presenter / Location / Date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3BD08C2A-B155-4E6B-B417-F6CD0D93E07C}" type="slidenum">
              <a:rPr lang="en-US"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5256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093296"/>
            <a:ext cx="7994476" cy="764704"/>
          </a:xfrm>
          <a:custGeom>
            <a:avLst/>
            <a:gdLst>
              <a:gd name="connsiteX0" fmla="*/ 0 w 7956376"/>
              <a:gd name="connsiteY0" fmla="*/ 0 h 764704"/>
              <a:gd name="connsiteX1" fmla="*/ 7956376 w 7956376"/>
              <a:gd name="connsiteY1" fmla="*/ 0 h 764704"/>
              <a:gd name="connsiteX2" fmla="*/ 7956376 w 7956376"/>
              <a:gd name="connsiteY2" fmla="*/ 764704 h 764704"/>
              <a:gd name="connsiteX3" fmla="*/ 0 w 7956376"/>
              <a:gd name="connsiteY3" fmla="*/ 764704 h 764704"/>
              <a:gd name="connsiteX4" fmla="*/ 0 w 7956376"/>
              <a:gd name="connsiteY4" fmla="*/ 0 h 764704"/>
              <a:gd name="connsiteX0" fmla="*/ 0 w 7956376"/>
              <a:gd name="connsiteY0" fmla="*/ 0 h 764704"/>
              <a:gd name="connsiteX1" fmla="*/ 7956376 w 7956376"/>
              <a:gd name="connsiteY1" fmla="*/ 0 h 764704"/>
              <a:gd name="connsiteX2" fmla="*/ 7613476 w 7956376"/>
              <a:gd name="connsiteY2" fmla="*/ 726604 h 764704"/>
              <a:gd name="connsiteX3" fmla="*/ 0 w 7956376"/>
              <a:gd name="connsiteY3" fmla="*/ 764704 h 764704"/>
              <a:gd name="connsiteX4" fmla="*/ 0 w 7956376"/>
              <a:gd name="connsiteY4" fmla="*/ 0 h 764704"/>
              <a:gd name="connsiteX0" fmla="*/ 0 w 7956376"/>
              <a:gd name="connsiteY0" fmla="*/ 0 h 764704"/>
              <a:gd name="connsiteX1" fmla="*/ 7956376 w 7956376"/>
              <a:gd name="connsiteY1" fmla="*/ 0 h 764704"/>
              <a:gd name="connsiteX2" fmla="*/ 7664276 w 7956376"/>
              <a:gd name="connsiteY2" fmla="*/ 764704 h 764704"/>
              <a:gd name="connsiteX3" fmla="*/ 0 w 7956376"/>
              <a:gd name="connsiteY3" fmla="*/ 764704 h 764704"/>
              <a:gd name="connsiteX4" fmla="*/ 0 w 7956376"/>
              <a:gd name="connsiteY4" fmla="*/ 0 h 764704"/>
              <a:gd name="connsiteX0" fmla="*/ 0 w 7994476"/>
              <a:gd name="connsiteY0" fmla="*/ 0 h 764704"/>
              <a:gd name="connsiteX1" fmla="*/ 7994476 w 7994476"/>
              <a:gd name="connsiteY1" fmla="*/ 0 h 764704"/>
              <a:gd name="connsiteX2" fmla="*/ 7664276 w 7994476"/>
              <a:gd name="connsiteY2" fmla="*/ 764704 h 764704"/>
              <a:gd name="connsiteX3" fmla="*/ 0 w 7994476"/>
              <a:gd name="connsiteY3" fmla="*/ 764704 h 764704"/>
              <a:gd name="connsiteX4" fmla="*/ 0 w 7994476"/>
              <a:gd name="connsiteY4" fmla="*/ 0 h 764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94476" h="764704">
                <a:moveTo>
                  <a:pt x="0" y="0"/>
                </a:moveTo>
                <a:lnTo>
                  <a:pt x="7994476" y="0"/>
                </a:lnTo>
                <a:lnTo>
                  <a:pt x="7664276" y="764704"/>
                </a:lnTo>
                <a:lnTo>
                  <a:pt x="0" y="76470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510976" y="6475648"/>
            <a:ext cx="7229375" cy="2466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dirty="0" smtClean="0">
                <a:solidFill>
                  <a:prstClr val="white"/>
                </a:solidFill>
              </a:rPr>
              <a:t>Presenter / Location / Date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1188" y="692697"/>
            <a:ext cx="7921625" cy="64874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188" y="1556793"/>
            <a:ext cx="7921625" cy="439248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96536" y="59601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9EF62-A440-4E40-9509-E752DFF12693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23/05/2014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96536" y="635716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454C9-DE13-4893-9A52-0915CA3BB48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6273561"/>
            <a:ext cx="971600" cy="467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150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1600" kern="1200">
          <a:solidFill>
            <a:schemeClr val="accent3"/>
          </a:solidFill>
          <a:latin typeface="+mj-lt"/>
          <a:ea typeface="+mn-ea"/>
          <a:cs typeface="Arial" pitchFamily="34" charset="0"/>
        </a:defRPr>
      </a:lvl1pPr>
      <a:lvl2pPr marL="457200" indent="0" algn="l" defTabSz="914400" rtl="0" eaLnBrk="1" latinLnBrk="0" hangingPunct="1">
        <a:spcBef>
          <a:spcPct val="20000"/>
        </a:spcBef>
        <a:buFont typeface="Arial" pitchFamily="34" charset="0"/>
        <a:buNone/>
        <a:defRPr sz="1600" kern="1200">
          <a:solidFill>
            <a:schemeClr val="accent3"/>
          </a:solidFill>
          <a:latin typeface="+mj-lt"/>
          <a:ea typeface="+mn-ea"/>
          <a:cs typeface="Arial" pitchFamily="34" charset="0"/>
        </a:defRPr>
      </a:lvl2pPr>
      <a:lvl3pPr marL="914400" indent="0" algn="l" defTabSz="914400" rtl="0" eaLnBrk="1" latinLnBrk="0" hangingPunct="1">
        <a:spcBef>
          <a:spcPct val="20000"/>
        </a:spcBef>
        <a:buFont typeface="Arial" pitchFamily="34" charset="0"/>
        <a:buNone/>
        <a:defRPr sz="1600" kern="1200">
          <a:solidFill>
            <a:schemeClr val="accent3"/>
          </a:solidFill>
          <a:latin typeface="+mj-lt"/>
          <a:ea typeface="+mn-ea"/>
          <a:cs typeface="Arial" pitchFamily="34" charset="0"/>
        </a:defRPr>
      </a:lvl3pPr>
      <a:lvl4pPr marL="1371600" indent="0" algn="l" defTabSz="914400" rtl="0" eaLnBrk="1" latinLnBrk="0" hangingPunct="1">
        <a:spcBef>
          <a:spcPct val="20000"/>
        </a:spcBef>
        <a:buFont typeface="Arial" pitchFamily="34" charset="0"/>
        <a:buNone/>
        <a:defRPr sz="1600" kern="1200">
          <a:solidFill>
            <a:schemeClr val="accent3"/>
          </a:solidFill>
          <a:latin typeface="+mj-lt"/>
          <a:ea typeface="+mn-ea"/>
          <a:cs typeface="Arial" pitchFamily="34" charset="0"/>
        </a:defRPr>
      </a:lvl4pPr>
      <a:lvl5pPr marL="1828800" indent="0" algn="l" defTabSz="914400" rtl="0" eaLnBrk="1" latinLnBrk="0" hangingPunct="1">
        <a:spcBef>
          <a:spcPct val="20000"/>
        </a:spcBef>
        <a:buFont typeface="Arial" pitchFamily="34" charset="0"/>
        <a:buNone/>
        <a:defRPr sz="1600" kern="1200">
          <a:solidFill>
            <a:schemeClr val="accent3"/>
          </a:solidFill>
          <a:latin typeface="+mj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2483768" y="332656"/>
            <a:ext cx="6480720" cy="1092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defTabSz="457200" eaLnBrk="1" fontAlgn="base" hangingPunct="1">
              <a:lnSpc>
                <a:spcPts val="3925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3600" dirty="0" smtClean="0">
                <a:latin typeface="Arial" pitchFamily="34" charset="0"/>
                <a:cs typeface="Arial" pitchFamily="34" charset="0"/>
              </a:rPr>
              <a:t>Responding to the Challenge</a:t>
            </a:r>
          </a:p>
          <a:p>
            <a:pPr defTabSz="457200" eaLnBrk="1" fontAlgn="base" hangingPunct="1">
              <a:lnSpc>
                <a:spcPts val="3925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2800" b="1" dirty="0" smtClean="0">
                <a:solidFill>
                  <a:srgbClr val="D11E5D"/>
                </a:solidFill>
                <a:latin typeface="Arial" pitchFamily="34" charset="0"/>
                <a:cs typeface="Arial" pitchFamily="34" charset="0"/>
              </a:rPr>
              <a:t>Alison Wride</a:t>
            </a:r>
            <a:endParaRPr lang="en-US" sz="2800" b="1" baseline="30000" dirty="0">
              <a:solidFill>
                <a:srgbClr val="D11E5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21AA45-4A29-4DB2-B4C4-13DB9FA1DC1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32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More on benefits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GB" sz="3600" dirty="0" smtClean="0"/>
              <a:t>Requires insight</a:t>
            </a:r>
          </a:p>
          <a:p>
            <a:pPr marL="1028700" lvl="1" indent="-571500">
              <a:buFont typeface="Arial" pitchFamily="34" charset="0"/>
              <a:buChar char="•"/>
            </a:pPr>
            <a:r>
              <a:rPr lang="en-GB" sz="3600" dirty="0" smtClean="0"/>
              <a:t>Not with some students, but with each student</a:t>
            </a:r>
          </a:p>
          <a:p>
            <a:pPr marL="1028700" lvl="1" indent="-571500">
              <a:buFont typeface="Arial" pitchFamily="34" charset="0"/>
              <a:buChar char="•"/>
            </a:pPr>
            <a:r>
              <a:rPr lang="en-GB" sz="3600" dirty="0" smtClean="0"/>
              <a:t>Specifically with the subject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GB" sz="3600" dirty="0" smtClean="0"/>
              <a:t>Flexibility, suits students for their current lives, prepares them for their futures </a:t>
            </a:r>
          </a:p>
          <a:p>
            <a:pPr marL="571500" indent="-571500">
              <a:buFont typeface="Arial" pitchFamily="34" charset="0"/>
              <a:buChar char="•"/>
            </a:pPr>
            <a:endParaRPr lang="en-GB" sz="3600" dirty="0" smtClean="0"/>
          </a:p>
          <a:p>
            <a:pPr marL="571500" indent="-571500">
              <a:buFont typeface="Arial" pitchFamily="34" charset="0"/>
              <a:buChar char="•"/>
            </a:pPr>
            <a:endParaRPr lang="en-GB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54C9-DE13-4893-9A52-0915CA3BB48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428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 it feasible?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GB" sz="3600" dirty="0" smtClean="0"/>
              <a:t>A challenge for the current system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GB" sz="3600" dirty="0" smtClean="0"/>
              <a:t>Implications for costs</a:t>
            </a:r>
          </a:p>
          <a:p>
            <a:pPr marL="1028700" lvl="1" indent="-571500">
              <a:buFont typeface="Arial" pitchFamily="34" charset="0"/>
              <a:buChar char="•"/>
            </a:pPr>
            <a:r>
              <a:rPr lang="en-GB" sz="3600" dirty="0"/>
              <a:t>Design</a:t>
            </a:r>
          </a:p>
          <a:p>
            <a:pPr marL="1028700" lvl="1" indent="-571500">
              <a:buFont typeface="Arial" pitchFamily="34" charset="0"/>
              <a:buChar char="•"/>
            </a:pPr>
            <a:r>
              <a:rPr lang="en-GB" sz="3600" dirty="0" smtClean="0"/>
              <a:t>Delivery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GB" sz="3600" dirty="0" smtClean="0"/>
              <a:t>Can we afford not to do it?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54C9-DE13-4893-9A52-0915CA3BB48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128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we are talking about it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GB" sz="3600" dirty="0" smtClean="0"/>
              <a:t>Higher fees 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GB" sz="3600" dirty="0" smtClean="0"/>
              <a:t>Economic downturn and concerns about rates of return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GB" sz="3600" dirty="0" smtClean="0"/>
              <a:t>Higher than anticipated costs to government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GB" sz="3600" dirty="0" smtClean="0"/>
              <a:t>Parental / media pressure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54C9-DE13-4893-9A52-0915CA3BB48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634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we should be talking about it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We run the risk of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GB" sz="3600" dirty="0" smtClean="0"/>
              <a:t>Disengaged alumni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GB" sz="3600" dirty="0" smtClean="0"/>
              <a:t>Unconvinced employers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GB" sz="3600" dirty="0" smtClean="0"/>
              <a:t>Reactive changes to policy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GB" sz="3600" dirty="0" smtClean="0"/>
              <a:t>Reactive increases in regulation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54C9-DE13-4893-9A52-0915CA3BB48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374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/>
              <a:t>c</a:t>
            </a:r>
            <a:r>
              <a:rPr lang="en-GB" dirty="0" smtClean="0"/>
              <a:t>hallenges we all face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GB" sz="3200" dirty="0" smtClean="0"/>
              <a:t>Trade-offs	</a:t>
            </a:r>
          </a:p>
          <a:p>
            <a:pPr marL="1028700" lvl="1" indent="-571500">
              <a:buFont typeface="Courier New" pitchFamily="49" charset="0"/>
              <a:buChar char="o"/>
            </a:pPr>
            <a:r>
              <a:rPr lang="en-GB" sz="3200" dirty="0" smtClean="0"/>
              <a:t>Contact hours / class sizes</a:t>
            </a:r>
          </a:p>
          <a:p>
            <a:pPr marL="1028700" lvl="1" indent="-571500">
              <a:buFont typeface="Courier New" pitchFamily="49" charset="0"/>
              <a:buChar char="o"/>
            </a:pPr>
            <a:r>
              <a:rPr lang="en-GB" sz="3200" dirty="0" smtClean="0"/>
              <a:t>Assessments / feedback</a:t>
            </a:r>
          </a:p>
          <a:p>
            <a:pPr marL="571500" lvl="1" indent="-571500">
              <a:buFont typeface="Arial" pitchFamily="34" charset="0"/>
              <a:buChar char="•"/>
            </a:pPr>
            <a:r>
              <a:rPr lang="en-GB" sz="3200" dirty="0" smtClean="0"/>
              <a:t>Surpluses and investments </a:t>
            </a:r>
            <a:r>
              <a:rPr lang="en-GB" sz="3200" dirty="0"/>
              <a:t>in staff / </a:t>
            </a:r>
            <a:r>
              <a:rPr lang="en-GB" sz="3200" dirty="0" smtClean="0"/>
              <a:t>capital</a:t>
            </a:r>
          </a:p>
          <a:p>
            <a:pPr marL="571500" lvl="1" indent="-571500">
              <a:buFont typeface="Arial" pitchFamily="34" charset="0"/>
              <a:buChar char="•"/>
            </a:pPr>
            <a:r>
              <a:rPr lang="en-GB" sz="3200" dirty="0" smtClean="0"/>
              <a:t>Resistance to further change and implementation costs / timings</a:t>
            </a:r>
          </a:p>
          <a:p>
            <a:pPr marL="571500" lvl="1" indent="-571500">
              <a:buFont typeface="Arial" pitchFamily="34" charset="0"/>
              <a:buChar char="•"/>
            </a:pPr>
            <a:r>
              <a:rPr lang="en-GB" sz="3200" dirty="0" smtClean="0"/>
              <a:t>Deciding on a model</a:t>
            </a:r>
          </a:p>
          <a:p>
            <a:pPr marL="571500" lvl="1" indent="-571500">
              <a:buFont typeface="Arial" pitchFamily="34" charset="0"/>
              <a:buChar char="•"/>
            </a:pPr>
            <a:endParaRPr lang="en-GB" sz="3600" dirty="0" smtClean="0"/>
          </a:p>
          <a:p>
            <a:pPr marL="571500" indent="-571500">
              <a:buFont typeface="Arial" pitchFamily="34" charset="0"/>
              <a:buChar char="•"/>
            </a:pPr>
            <a:endParaRPr lang="en-GB" sz="3600" dirty="0" smtClean="0"/>
          </a:p>
          <a:p>
            <a:pPr marL="571500" indent="-571500">
              <a:buFont typeface="Arial" pitchFamily="34" charset="0"/>
              <a:buChar char="•"/>
            </a:pPr>
            <a:endParaRPr lang="en-GB" sz="3600" dirty="0" smtClean="0"/>
          </a:p>
          <a:p>
            <a:pPr marL="571500" indent="-571500">
              <a:buFont typeface="Arial" pitchFamily="34" charset="0"/>
              <a:buChar char="•"/>
            </a:pPr>
            <a:endParaRPr lang="en-GB" sz="3600" dirty="0" smtClean="0"/>
          </a:p>
          <a:p>
            <a:pPr marL="571500" indent="-571500">
              <a:buFont typeface="Arial" pitchFamily="34" charset="0"/>
              <a:buChar char="•"/>
            </a:pPr>
            <a:endParaRPr lang="en-GB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54C9-DE13-4893-9A52-0915CA3BB48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615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Diversity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GB" sz="3600" dirty="0" smtClean="0"/>
              <a:t>Just how homogenous is the academic experience?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GB" sz="3600" dirty="0" smtClean="0"/>
              <a:t>Lectures/ tutorials/ seminars / workshops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GB" sz="3600" dirty="0" smtClean="0"/>
              <a:t>We face the same challenges</a:t>
            </a:r>
          </a:p>
          <a:p>
            <a:pPr marL="1028700" lvl="1" indent="-571500">
              <a:buFont typeface="Courier New" pitchFamily="49" charset="0"/>
              <a:buChar char="o"/>
            </a:pPr>
            <a:r>
              <a:rPr lang="en-GB" sz="3200" dirty="0" smtClean="0"/>
              <a:t>We offer the same solutions</a:t>
            </a:r>
          </a:p>
          <a:p>
            <a:pPr marL="1028700" lvl="1" indent="-571500">
              <a:buFont typeface="Courier New" pitchFamily="49" charset="0"/>
              <a:buChar char="o"/>
            </a:pPr>
            <a:r>
              <a:rPr lang="en-GB" sz="3200" dirty="0" smtClean="0"/>
              <a:t>Why?</a:t>
            </a:r>
          </a:p>
          <a:p>
            <a:pPr marL="571500" indent="-571500">
              <a:buFont typeface="Arial" pitchFamily="34" charset="0"/>
              <a:buChar char="•"/>
            </a:pPr>
            <a:endParaRPr lang="en-GB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54C9-DE13-4893-9A52-0915CA3BB48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432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Choice and diversity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GB" sz="3600" dirty="0" smtClean="0"/>
              <a:t>We all value choice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GB" sz="3600" dirty="0" smtClean="0"/>
              <a:t>We allow students to choose their programme 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GB" sz="3600" dirty="0" smtClean="0"/>
              <a:t>We allow them to choose their institution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GB" sz="3600" dirty="0" smtClean="0"/>
              <a:t>But after that we limit choice</a:t>
            </a:r>
            <a:endParaRPr lang="en-GB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54C9-DE13-4893-9A52-0915CA3BB48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924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better experience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GB" sz="3600" dirty="0" smtClean="0"/>
              <a:t>Can we improve the academic experience by offering greater choice?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GB" sz="3600" dirty="0" smtClean="0"/>
              <a:t>How they study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GB" sz="3600" dirty="0" smtClean="0"/>
              <a:t>When they study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GB" sz="3600" dirty="0" smtClean="0"/>
              <a:t>Where they study</a:t>
            </a:r>
            <a:endParaRPr lang="en-GB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54C9-DE13-4893-9A52-0915CA3BB48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481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are the stoppers?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3600" dirty="0" smtClean="0"/>
              <a:t>Costs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3600" dirty="0" smtClean="0"/>
              <a:t>Tradition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3600" dirty="0" smtClean="0"/>
              <a:t>Quality and consistency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3600" dirty="0" smtClean="0"/>
              <a:t>Timeframes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3600" dirty="0" smtClean="0"/>
              <a:t>Understanding a new approach</a:t>
            </a:r>
          </a:p>
          <a:p>
            <a:pPr marL="285750" indent="-285750">
              <a:buFont typeface="Arial" pitchFamily="34" charset="0"/>
              <a:buChar char="•"/>
            </a:pPr>
            <a:endParaRPr lang="en-GB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54C9-DE13-4893-9A52-0915CA3BB48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159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are the benefits?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GB" sz="3600" dirty="0" smtClean="0"/>
              <a:t>Greater student engagement</a:t>
            </a:r>
          </a:p>
          <a:p>
            <a:pPr marL="1028700" lvl="1" indent="-571500">
              <a:buFont typeface="Arial" pitchFamily="34" charset="0"/>
              <a:buChar char="•"/>
            </a:pPr>
            <a:r>
              <a:rPr lang="en-GB" sz="3600" dirty="0" smtClean="0"/>
              <a:t>Not with some students, but with each student</a:t>
            </a:r>
          </a:p>
          <a:p>
            <a:pPr marL="1028700" lvl="1" indent="-571500">
              <a:buFont typeface="Arial" pitchFamily="34" charset="0"/>
              <a:buChar char="•"/>
            </a:pPr>
            <a:r>
              <a:rPr lang="en-GB" sz="3600" dirty="0" smtClean="0"/>
              <a:t>Specifically with the subject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GB" sz="3600" dirty="0" smtClean="0"/>
              <a:t>Flexibility, suits students for their current lives, prepares them for their futures </a:t>
            </a:r>
          </a:p>
          <a:p>
            <a:pPr marL="571500" indent="-571500">
              <a:buFont typeface="Arial" pitchFamily="34" charset="0"/>
              <a:buChar char="•"/>
            </a:pPr>
            <a:endParaRPr lang="en-GB" sz="3600" dirty="0" smtClean="0"/>
          </a:p>
          <a:p>
            <a:pPr marL="571500" indent="-571500">
              <a:buFont typeface="Arial" pitchFamily="34" charset="0"/>
              <a:buChar char="•"/>
            </a:pPr>
            <a:endParaRPr lang="en-GB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54C9-DE13-4893-9A52-0915CA3BB48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841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GSM London title slide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gsm_template_internal">
  <a:themeElements>
    <a:clrScheme name="GSM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CB978"/>
      </a:accent1>
      <a:accent2>
        <a:srgbClr val="D11E5D"/>
      </a:accent2>
      <a:accent3>
        <a:srgbClr val="4F4B43"/>
      </a:accent3>
      <a:accent4>
        <a:srgbClr val="95877E"/>
      </a:accent4>
      <a:accent5>
        <a:srgbClr val="E0818F"/>
      </a:accent5>
      <a:accent6>
        <a:srgbClr val="87827B"/>
      </a:accent6>
      <a:hlink>
        <a:srgbClr val="BAACA6"/>
      </a:hlink>
      <a:folHlink>
        <a:srgbClr val="94D0A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white">
        <a:noFill/>
      </a:spPr>
      <a:bodyPr wrap="none" rtlCol="0">
        <a:spAutoFit/>
      </a:bodyPr>
      <a:lstStyle>
        <a:defPPr>
          <a:defRPr sz="1600" dirty="0" smtClean="0">
            <a:solidFill>
              <a:schemeClr val="bg1"/>
            </a:soli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1975</TotalTime>
  <Words>256</Words>
  <Application>Microsoft Office PowerPoint</Application>
  <PresentationFormat>On-screen Show (4:3)</PresentationFormat>
  <Paragraphs>72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MS PGothic</vt:lpstr>
      <vt:lpstr>Arial</vt:lpstr>
      <vt:lpstr>Calibri</vt:lpstr>
      <vt:lpstr>Courier New</vt:lpstr>
      <vt:lpstr>GSM London title slide 1</vt:lpstr>
      <vt:lpstr>1_gsm_template_internal</vt:lpstr>
      <vt:lpstr>PowerPoint Presentation</vt:lpstr>
      <vt:lpstr>Why we are talking about it </vt:lpstr>
      <vt:lpstr>Why we should be talking about it</vt:lpstr>
      <vt:lpstr>The challenges we all face</vt:lpstr>
      <vt:lpstr>Diversity</vt:lpstr>
      <vt:lpstr>Choice and diversity</vt:lpstr>
      <vt:lpstr>A better experience</vt:lpstr>
      <vt:lpstr>What are the stoppers? </vt:lpstr>
      <vt:lpstr>What are the benefits?</vt:lpstr>
      <vt:lpstr>More on benefits</vt:lpstr>
      <vt:lpstr>Is it feasible?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Headline goes here</dc:title>
  <dc:creator>Michael Lefante</dc:creator>
  <cp:lastModifiedBy>Sarah Isles</cp:lastModifiedBy>
  <cp:revision>176</cp:revision>
  <cp:lastPrinted>2014-01-15T11:20:40Z</cp:lastPrinted>
  <dcterms:created xsi:type="dcterms:W3CDTF">2012-12-20T19:45:27Z</dcterms:created>
  <dcterms:modified xsi:type="dcterms:W3CDTF">2014-05-23T13:34:16Z</dcterms:modified>
</cp:coreProperties>
</file>