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9.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20.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21.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6"/>
  </p:notesMasterIdLst>
  <p:handoutMasterIdLst>
    <p:handoutMasterId r:id="rId37"/>
  </p:handoutMasterIdLst>
  <p:sldIdLst>
    <p:sldId id="443" r:id="rId5"/>
    <p:sldId id="429" r:id="rId6"/>
    <p:sldId id="430" r:id="rId7"/>
    <p:sldId id="431" r:id="rId8"/>
    <p:sldId id="432" r:id="rId9"/>
    <p:sldId id="433" r:id="rId10"/>
    <p:sldId id="434" r:id="rId11"/>
    <p:sldId id="435" r:id="rId12"/>
    <p:sldId id="436" r:id="rId13"/>
    <p:sldId id="437" r:id="rId14"/>
    <p:sldId id="438" r:id="rId15"/>
    <p:sldId id="439" r:id="rId16"/>
    <p:sldId id="417" r:id="rId17"/>
    <p:sldId id="415" r:id="rId18"/>
    <p:sldId id="418" r:id="rId19"/>
    <p:sldId id="419" r:id="rId20"/>
    <p:sldId id="420" r:id="rId21"/>
    <p:sldId id="421" r:id="rId22"/>
    <p:sldId id="440" r:id="rId23"/>
    <p:sldId id="441" r:id="rId24"/>
    <p:sldId id="425" r:id="rId25"/>
    <p:sldId id="426" r:id="rId26"/>
    <p:sldId id="444" r:id="rId27"/>
    <p:sldId id="445" r:id="rId28"/>
    <p:sldId id="387" r:id="rId29"/>
    <p:sldId id="381" r:id="rId30"/>
    <p:sldId id="380" r:id="rId31"/>
    <p:sldId id="386" r:id="rId32"/>
    <p:sldId id="384" r:id="rId33"/>
    <p:sldId id="383" r:id="rId34"/>
    <p:sldId id="385" r:id="rId35"/>
  </p:sldIdLst>
  <p:sldSz cx="9144000" cy="5143500" type="screen16x9"/>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0" userDrawn="1">
          <p15:clr>
            <a:srgbClr val="A4A3A4"/>
          </p15:clr>
        </p15:guide>
        <p15:guide id="2" orient="horz" pos="1620">
          <p15:clr>
            <a:srgbClr val="A4A3A4"/>
          </p15:clr>
        </p15:guide>
        <p15:guide id="3" orient="horz" pos="657">
          <p15:clr>
            <a:srgbClr val="A4A3A4"/>
          </p15:clr>
        </p15:guide>
        <p15:guide id="4" orient="horz" pos="2757">
          <p15:clr>
            <a:srgbClr val="A4A3A4"/>
          </p15:clr>
        </p15:guide>
        <p15:guide id="5" pos="364">
          <p15:clr>
            <a:srgbClr val="A4A3A4"/>
          </p15:clr>
        </p15:guide>
        <p15:guide id="6" pos="539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65A"/>
    <a:srgbClr val="3679E0"/>
    <a:srgbClr val="3366FF"/>
    <a:srgbClr val="CACBCC"/>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FEA419B-BCDB-4C27-8AB2-1E94C2BD932B}">
  <a:tblStyle styleId="{BFEA419B-BCDB-4C27-8AB2-1E94C2BD932B}" styleName="Elsevier">
    <a:wholeTbl>
      <a:tcTxStyle>
        <a:fontRef idx="minor">
          <a:prstClr val="black"/>
        </a:fontRef>
        <a:schemeClr val="dk1"/>
      </a:tcTxStyle>
      <a:tcStyle>
        <a:tcBdr>
          <a:left>
            <a:ln w="0" cmpd="sng">
              <a:solidFill>
                <a:schemeClr val="lt1"/>
              </a:solidFill>
            </a:ln>
          </a:left>
          <a:right>
            <a:ln w="0" cmpd="sng">
              <a:solidFill>
                <a:schemeClr val="lt1"/>
              </a:solidFill>
            </a:ln>
          </a:right>
          <a:top>
            <a:ln w="0" cmpd="sng">
              <a:solidFill>
                <a:schemeClr val="lt1"/>
              </a:solidFill>
            </a:ln>
          </a:top>
          <a:bottom>
            <a:ln w="12700" cmpd="sng">
              <a:solidFill>
                <a:srgbClr val="DCDCDD"/>
              </a:solidFill>
            </a:ln>
          </a:bottom>
          <a:insideH>
            <a:ln w="12700" cmpd="sng">
              <a:solidFill>
                <a:srgbClr val="DCDCDD"/>
              </a:solidFill>
            </a:ln>
          </a:insideH>
          <a:insideV>
            <a:ln w="0" cmpd="sng">
              <a:solidFill>
                <a:schemeClr val="dk1"/>
              </a:solid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12700" cmpd="sng">
              <a:solidFill>
                <a:schemeClr val="lt1"/>
              </a:solidFill>
            </a:ln>
          </a:top>
        </a:tcBdr>
        <a:fill>
          <a:solidFill>
            <a:schemeClr val="accent1"/>
          </a:solidFill>
        </a:fill>
      </a:tcStyle>
    </a:lastRow>
    <a:firstRow>
      <a:tcTxStyle b="on">
        <a:fontRef idx="minor">
          <a:prstClr val="black"/>
        </a:fontRef>
        <a:schemeClr val="dk1"/>
      </a:tcTxStyle>
      <a:tcStyle>
        <a:tcBdr>
          <a:bottom>
            <a:ln w="12700" cmpd="sng">
              <a:solidFill>
                <a:srgbClr val="FF6C00"/>
              </a:solidFill>
            </a:ln>
          </a:bottom>
        </a:tcBdr>
        <a:fill>
          <a:solidFill>
            <a:schemeClr val="l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521" autoAdjust="0"/>
    <p:restoredTop sz="77959" autoAdjust="0"/>
  </p:normalViewPr>
  <p:slideViewPr>
    <p:cSldViewPr snapToGrid="0" snapToObjects="1" showGuides="1">
      <p:cViewPr varScale="1">
        <p:scale>
          <a:sx n="121" d="100"/>
          <a:sy n="121" d="100"/>
        </p:scale>
        <p:origin x="168" y="336"/>
      </p:cViewPr>
      <p:guideLst>
        <p:guide pos="5760"/>
        <p:guide orient="horz" pos="1620"/>
        <p:guide orient="horz" pos="657"/>
        <p:guide orient="horz" pos="2757"/>
        <p:guide pos="364"/>
        <p:guide pos="5399"/>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snapToObjects="1">
      <p:cViewPr varScale="1">
        <p:scale>
          <a:sx n="67" d="100"/>
          <a:sy n="67" d="100"/>
        </p:scale>
        <p:origin x="-33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00F163-96CF-4F2B-847B-A9EF9AACAA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F607C5F6-DC38-47E5-8C12-FB19547F70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5EEBAF-D195-4B41-88E3-CD71FFFE1ABF}" type="datetime1">
              <a:rPr lang="en-US" smtClean="0"/>
              <a:pPr/>
              <a:t>10/20/20</a:t>
            </a:fld>
            <a:endParaRPr lang="en-GB" dirty="0"/>
          </a:p>
        </p:txBody>
      </p:sp>
      <p:sp>
        <p:nvSpPr>
          <p:cNvPr id="4" name="Footer Placeholder 3">
            <a:extLst>
              <a:ext uri="{FF2B5EF4-FFF2-40B4-BE49-F238E27FC236}">
                <a16:creationId xmlns:a16="http://schemas.microsoft.com/office/drawing/2014/main" id="{3C463651-EDCF-4AB6-8D67-A001AE6DA7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dirty="0"/>
              <a:t>Analytical Services</a:t>
            </a:r>
          </a:p>
        </p:txBody>
      </p:sp>
      <p:sp>
        <p:nvSpPr>
          <p:cNvPr id="5" name="Slide Number Placeholder 4">
            <a:extLst>
              <a:ext uri="{FF2B5EF4-FFF2-40B4-BE49-F238E27FC236}">
                <a16:creationId xmlns:a16="http://schemas.microsoft.com/office/drawing/2014/main" id="{DCAC8C07-79FB-47F1-917F-99984561B2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AC9294-F4CE-47B3-B97B-F34220610F25}" type="slidenum">
              <a:rPr lang="en-GB" smtClean="0"/>
              <a:pPr/>
              <a:t>‹#›</a:t>
            </a:fld>
            <a:endParaRPr lang="en-GB" dirty="0"/>
          </a:p>
        </p:txBody>
      </p:sp>
    </p:spTree>
    <p:extLst>
      <p:ext uri="{BB962C8B-B14F-4D97-AF65-F5344CB8AC3E}">
        <p14:creationId xmlns:p14="http://schemas.microsoft.com/office/powerpoint/2010/main" val="28331974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85799" y="229393"/>
            <a:ext cx="3660421" cy="458788"/>
          </a:xfrm>
          <a:prstGeom prst="rect">
            <a:avLst/>
          </a:prstGeom>
        </p:spPr>
        <p:txBody>
          <a:bodyPr vert="horz" lIns="91440" tIns="45720" rIns="91440" bIns="45720" rtlCol="0"/>
          <a:lstStyle>
            <a:lvl1pPr algn="l">
              <a:defRPr sz="1200"/>
            </a:lvl1pPr>
          </a:lstStyle>
          <a:p>
            <a:endParaRPr lang="de-DE" dirty="0"/>
          </a:p>
        </p:txBody>
      </p:sp>
      <p:sp>
        <p:nvSpPr>
          <p:cNvPr id="3" name="Date Placeholder 2"/>
          <p:cNvSpPr>
            <a:spLocks noGrp="1"/>
          </p:cNvSpPr>
          <p:nvPr>
            <p:ph type="dt" idx="1"/>
          </p:nvPr>
        </p:nvSpPr>
        <p:spPr>
          <a:xfrm>
            <a:off x="4544080" y="229393"/>
            <a:ext cx="1628120" cy="458788"/>
          </a:xfrm>
          <a:prstGeom prst="rect">
            <a:avLst/>
          </a:prstGeom>
        </p:spPr>
        <p:txBody>
          <a:bodyPr vert="horz" lIns="91440" tIns="45720" rIns="91440" bIns="45720" rtlCol="0"/>
          <a:lstStyle>
            <a:lvl1pPr algn="r">
              <a:defRPr sz="1200"/>
            </a:lvl1pPr>
          </a:lstStyle>
          <a:p>
            <a:fld id="{7C3C1692-6FC8-4C04-8654-617BB0C61ABA}" type="datetime1">
              <a:rPr lang="en-US" smtClean="0"/>
              <a:pPr/>
              <a:t>10/20/20</a:t>
            </a:fld>
            <a:endParaRPr lang="de-DE" dirty="0"/>
          </a:p>
        </p:txBody>
      </p:sp>
      <p:sp>
        <p:nvSpPr>
          <p:cNvPr id="4" name="Slide Image Placeholder 3"/>
          <p:cNvSpPr>
            <a:spLocks noGrp="1" noRot="1" noChangeAspect="1"/>
          </p:cNvSpPr>
          <p:nvPr>
            <p:ph type="sldImg" idx="2"/>
          </p:nvPr>
        </p:nvSpPr>
        <p:spPr>
          <a:xfrm>
            <a:off x="685800" y="1122428"/>
            <a:ext cx="3660422" cy="2058987"/>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3772542"/>
            <a:ext cx="5486400" cy="4228458"/>
          </a:xfrm>
          <a:prstGeom prst="rect">
            <a:avLst/>
          </a:prstGeom>
        </p:spPr>
        <p:txBody>
          <a:bodyPr vert="horz" lIns="91440" tIns="45720" rIns="91440" bIns="45720" rtlCol="0"/>
          <a:lstStyle/>
          <a:p>
            <a:pPr lvl="0"/>
            <a:r>
              <a:rPr lang="en-US" dirty="0"/>
              <a:t>Click to edit Master text styles</a:t>
            </a:r>
          </a:p>
          <a:p>
            <a:pPr lvl="0"/>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6" name="Footer Placeholder 5"/>
          <p:cNvSpPr>
            <a:spLocks noGrp="1"/>
          </p:cNvSpPr>
          <p:nvPr>
            <p:ph type="ftr" sz="quarter" idx="4"/>
          </p:nvPr>
        </p:nvSpPr>
        <p:spPr>
          <a:xfrm>
            <a:off x="685800" y="8455819"/>
            <a:ext cx="2743200" cy="458787"/>
          </a:xfrm>
          <a:prstGeom prst="rect">
            <a:avLst/>
          </a:prstGeom>
        </p:spPr>
        <p:txBody>
          <a:bodyPr vert="horz" lIns="91440" tIns="45720" rIns="91440" bIns="45720" rtlCol="0" anchor="b"/>
          <a:lstStyle>
            <a:lvl1pPr algn="l">
              <a:defRPr sz="1600" b="1">
                <a:solidFill>
                  <a:schemeClr val="accent2"/>
                </a:solidFill>
                <a:latin typeface="Nexus Sans Offc Pro" panose="020B0504030101020102" pitchFamily="34" charset="0"/>
                <a:cs typeface="Nexus Sans Offc Pro" panose="020B0504030101020102" pitchFamily="34" charset="0"/>
              </a:defRPr>
            </a:lvl1pPr>
          </a:lstStyle>
          <a:p>
            <a:r>
              <a:rPr lang="de-DE"/>
              <a:t>Analytical Services</a:t>
            </a:r>
          </a:p>
        </p:txBody>
      </p:sp>
      <p:sp>
        <p:nvSpPr>
          <p:cNvPr id="7" name="Slide Number Placeholder 6"/>
          <p:cNvSpPr>
            <a:spLocks noGrp="1"/>
          </p:cNvSpPr>
          <p:nvPr>
            <p:ph type="sldNum" sz="quarter" idx="5"/>
          </p:nvPr>
        </p:nvSpPr>
        <p:spPr>
          <a:xfrm>
            <a:off x="4346222" y="8455819"/>
            <a:ext cx="1825978" cy="458787"/>
          </a:xfrm>
          <a:prstGeom prst="rect">
            <a:avLst/>
          </a:prstGeom>
        </p:spPr>
        <p:txBody>
          <a:bodyPr vert="horz" lIns="91440" tIns="45720" rIns="91440" bIns="45720" rtlCol="0" anchor="b"/>
          <a:lstStyle>
            <a:lvl1pPr algn="r">
              <a:defRPr sz="1200"/>
            </a:lvl1pPr>
          </a:lstStyle>
          <a:p>
            <a:fld id="{A7443C7B-F938-4CE9-A268-32817172635B}" type="slidenum">
              <a:rPr lang="de-DE" smtClean="0"/>
              <a:pPr/>
              <a:t>‹#›</a:t>
            </a:fld>
            <a:endParaRPr lang="de-DE"/>
          </a:p>
        </p:txBody>
      </p:sp>
      <p:cxnSp>
        <p:nvCxnSpPr>
          <p:cNvPr id="9" name="Straight Connector 8">
            <a:extLst>
              <a:ext uri="{FF2B5EF4-FFF2-40B4-BE49-F238E27FC236}">
                <a16:creationId xmlns:a16="http://schemas.microsoft.com/office/drawing/2014/main" id="{A7F7E252-4E9F-4054-BF1E-686EAC41B5CE}"/>
              </a:ext>
            </a:extLst>
          </p:cNvPr>
          <p:cNvCxnSpPr/>
          <p:nvPr/>
        </p:nvCxnSpPr>
        <p:spPr>
          <a:xfrm>
            <a:off x="685800" y="3495986"/>
            <a:ext cx="5486400" cy="0"/>
          </a:xfrm>
          <a:prstGeom prst="line">
            <a:avLst/>
          </a:prstGeom>
        </p:spPr>
        <p:style>
          <a:lnRef idx="1">
            <a:schemeClr val="accent2"/>
          </a:lnRef>
          <a:fillRef idx="0">
            <a:schemeClr val="accent2"/>
          </a:fillRef>
          <a:effectRef idx="0">
            <a:schemeClr val="accent2"/>
          </a:effectRef>
          <a:fontRef idx="minor">
            <a:schemeClr val="tx1"/>
          </a:fontRef>
        </p:style>
      </p:cxnSp>
      <p:pic>
        <p:nvPicPr>
          <p:cNvPr id="11" name="Picture 10">
            <a:extLst>
              <a:ext uri="{FF2B5EF4-FFF2-40B4-BE49-F238E27FC236}">
                <a16:creationId xmlns:a16="http://schemas.microsoft.com/office/drawing/2014/main" id="{E4B385FA-2FA2-4966-9F12-2C0CB9F9672C}"/>
              </a:ext>
            </a:extLst>
          </p:cNvPr>
          <p:cNvPicPr>
            <a:picLocks noChangeAspect="1"/>
          </p:cNvPicPr>
          <p:nvPr/>
        </p:nvPicPr>
        <p:blipFill rotWithShape="1">
          <a:blip r:embed="rId2">
            <a:extLst>
              <a:ext uri="{28A0092B-C50C-407E-A947-70E740481C1C}">
                <a14:useLocalDpi xmlns:a14="http://schemas.microsoft.com/office/drawing/2010/main" val="0"/>
              </a:ext>
            </a:extLst>
          </a:blip>
          <a:srcRect t="5512"/>
          <a:stretch/>
        </p:blipFill>
        <p:spPr>
          <a:xfrm>
            <a:off x="4544080" y="963172"/>
            <a:ext cx="1628120" cy="2377500"/>
          </a:xfrm>
          <a:prstGeom prst="rect">
            <a:avLst/>
          </a:prstGeom>
        </p:spPr>
      </p:pic>
    </p:spTree>
    <p:extLst>
      <p:ext uri="{BB962C8B-B14F-4D97-AF65-F5344CB8AC3E}">
        <p14:creationId xmlns:p14="http://schemas.microsoft.com/office/powerpoint/2010/main" val="2368740775"/>
      </p:ext>
    </p:extLst>
  </p:cSld>
  <p:clrMap bg1="lt1" tx1="dk1" bg2="lt2" tx2="dk2" accent1="accent1" accent2="accent2" accent3="accent3" accent4="accent4" accent5="accent5" accent6="accent6" hlink="hlink" folHlink="folHlink"/>
  <p:hf/>
  <p:notesStyle>
    <a:lvl1pPr marL="0" algn="l" defTabSz="914400" rtl="0" eaLnBrk="1" latinLnBrk="0" hangingPunct="1">
      <a:defRPr sz="1800" kern="1200">
        <a:solidFill>
          <a:srgbClr val="3679E0"/>
        </a:solidFill>
        <a:latin typeface="Nexus Sans Offc Pro" panose="020B0504030101020102" pitchFamily="34" charset="0"/>
        <a:ea typeface="+mn-ea"/>
        <a:cs typeface="Nexus Sans Offc Pro" panose="020B0504030101020102" pitchFamily="34" charset="0"/>
      </a:defRPr>
    </a:lvl1pPr>
    <a:lvl2pPr marL="0" indent="0" algn="l" defTabSz="914400" rtl="0" eaLnBrk="1" latinLnBrk="0" hangingPunct="1">
      <a:defRPr sz="1200" b="1" kern="1200">
        <a:solidFill>
          <a:srgbClr val="53565A"/>
        </a:solidFill>
        <a:latin typeface="Nexus Sans Offc Pro" panose="020B0504030101020102" pitchFamily="34" charset="0"/>
        <a:ea typeface="+mn-ea"/>
        <a:cs typeface="Nexus Sans Offc Pro" panose="020B0504030101020102" pitchFamily="34" charset="0"/>
      </a:defRPr>
    </a:lvl2pPr>
    <a:lvl3pPr marL="0" indent="0" algn="l" defTabSz="914400" rtl="0" eaLnBrk="1" latinLnBrk="0" hangingPunct="1">
      <a:defRPr sz="1200" kern="1200">
        <a:solidFill>
          <a:srgbClr val="53565A"/>
        </a:solidFill>
        <a:latin typeface="Nexus Sans Offc Pro" panose="020B0504030101020102" pitchFamily="34" charset="0"/>
        <a:ea typeface="+mn-ea"/>
        <a:cs typeface="Nexus Sans Offc Pro" panose="020B0504030101020102" pitchFamily="34" charset="0"/>
      </a:defRPr>
    </a:lvl3pPr>
    <a:lvl4pPr marL="463550" indent="-174625" algn="l" defTabSz="914400" rtl="0" eaLnBrk="1" latinLnBrk="0" hangingPunct="1">
      <a:buFont typeface="Arial" panose="020B0604020202020204" pitchFamily="34" charset="0"/>
      <a:buChar char="•"/>
      <a:defRPr sz="1200" kern="1200">
        <a:solidFill>
          <a:srgbClr val="53565A"/>
        </a:solidFill>
        <a:latin typeface="Nexus Sans Offc Pro" panose="020B0504030101020102" pitchFamily="34" charset="0"/>
        <a:ea typeface="+mn-ea"/>
        <a:cs typeface="Nexus Sans Offc Pro" panose="020B0504030101020102" pitchFamily="34" charset="0"/>
      </a:defRPr>
    </a:lvl4pPr>
    <a:lvl5pPr marL="857250" indent="0" algn="l" defTabSz="914400" rtl="0" eaLnBrk="1" latinLnBrk="0" hangingPunct="1">
      <a:defRPr sz="1200" i="1" kern="1200">
        <a:solidFill>
          <a:srgbClr val="53565A"/>
        </a:solidFill>
        <a:latin typeface="Nexus Sans Offc Pro" panose="020B0504030101020102" pitchFamily="34" charset="0"/>
        <a:ea typeface="+mn-ea"/>
        <a:cs typeface="Nexus Sans Offc Pro" panose="020B0504030101020102"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2363"/>
            <a:ext cx="3660775" cy="205898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de-DE" dirty="0"/>
          </a:p>
        </p:txBody>
      </p:sp>
      <p:sp>
        <p:nvSpPr>
          <p:cNvPr id="5" name="Date Placeholder 4"/>
          <p:cNvSpPr>
            <a:spLocks noGrp="1"/>
          </p:cNvSpPr>
          <p:nvPr>
            <p:ph type="dt" idx="11"/>
          </p:nvPr>
        </p:nvSpPr>
        <p:spPr/>
        <p:txBody>
          <a:bodyPr/>
          <a:lstStyle/>
          <a:p>
            <a:fld id="{7C3C1692-6FC8-4C04-8654-617BB0C61ABA}" type="datetime1">
              <a:rPr lang="en-US" smtClean="0"/>
              <a:pPr/>
              <a:t>10/20/20</a:t>
            </a:fld>
            <a:endParaRPr lang="de-DE" dirty="0"/>
          </a:p>
        </p:txBody>
      </p:sp>
      <p:sp>
        <p:nvSpPr>
          <p:cNvPr id="6" name="Footer Placeholder 5"/>
          <p:cNvSpPr>
            <a:spLocks noGrp="1"/>
          </p:cNvSpPr>
          <p:nvPr>
            <p:ph type="ftr" sz="quarter" idx="12"/>
          </p:nvPr>
        </p:nvSpPr>
        <p:spPr/>
        <p:txBody>
          <a:bodyPr/>
          <a:lstStyle/>
          <a:p>
            <a:r>
              <a:rPr lang="de-DE"/>
              <a:t>Analytical Services</a:t>
            </a:r>
          </a:p>
        </p:txBody>
      </p:sp>
      <p:sp>
        <p:nvSpPr>
          <p:cNvPr id="7" name="Slide Number Placeholder 6"/>
          <p:cNvSpPr>
            <a:spLocks noGrp="1"/>
          </p:cNvSpPr>
          <p:nvPr>
            <p:ph type="sldNum" sz="quarter" idx="13"/>
          </p:nvPr>
        </p:nvSpPr>
        <p:spPr/>
        <p:txBody>
          <a:bodyPr/>
          <a:lstStyle/>
          <a:p>
            <a:fld id="{A7443C7B-F938-4CE9-A268-32817172635B}" type="slidenum">
              <a:rPr lang="de-DE" smtClean="0"/>
              <a:pPr/>
              <a:t>2</a:t>
            </a:fld>
            <a:endParaRPr lang="de-DE"/>
          </a:p>
        </p:txBody>
      </p:sp>
    </p:spTree>
    <p:extLst>
      <p:ext uri="{BB962C8B-B14F-4D97-AF65-F5344CB8AC3E}">
        <p14:creationId xmlns:p14="http://schemas.microsoft.com/office/powerpoint/2010/main" val="3120695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2363"/>
            <a:ext cx="3660775" cy="205898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de-DE" dirty="0"/>
          </a:p>
        </p:txBody>
      </p:sp>
      <p:sp>
        <p:nvSpPr>
          <p:cNvPr id="5" name="Date Placeholder 4"/>
          <p:cNvSpPr>
            <a:spLocks noGrp="1"/>
          </p:cNvSpPr>
          <p:nvPr>
            <p:ph type="dt" idx="11"/>
          </p:nvPr>
        </p:nvSpPr>
        <p:spPr/>
        <p:txBody>
          <a:bodyPr/>
          <a:lstStyle/>
          <a:p>
            <a:fld id="{7C3C1692-6FC8-4C04-8654-617BB0C61ABA}" type="datetime1">
              <a:rPr lang="en-US" smtClean="0"/>
              <a:pPr/>
              <a:t>10/20/20</a:t>
            </a:fld>
            <a:endParaRPr lang="de-DE" dirty="0"/>
          </a:p>
        </p:txBody>
      </p:sp>
      <p:sp>
        <p:nvSpPr>
          <p:cNvPr id="6" name="Footer Placeholder 5"/>
          <p:cNvSpPr>
            <a:spLocks noGrp="1"/>
          </p:cNvSpPr>
          <p:nvPr>
            <p:ph type="ftr" sz="quarter" idx="12"/>
          </p:nvPr>
        </p:nvSpPr>
        <p:spPr/>
        <p:txBody>
          <a:bodyPr/>
          <a:lstStyle/>
          <a:p>
            <a:r>
              <a:rPr lang="de-DE"/>
              <a:t>Analytical Services</a:t>
            </a:r>
          </a:p>
        </p:txBody>
      </p:sp>
      <p:sp>
        <p:nvSpPr>
          <p:cNvPr id="7" name="Slide Number Placeholder 6"/>
          <p:cNvSpPr>
            <a:spLocks noGrp="1"/>
          </p:cNvSpPr>
          <p:nvPr>
            <p:ph type="sldNum" sz="quarter" idx="13"/>
          </p:nvPr>
        </p:nvSpPr>
        <p:spPr/>
        <p:txBody>
          <a:bodyPr/>
          <a:lstStyle/>
          <a:p>
            <a:fld id="{A7443C7B-F938-4CE9-A268-32817172635B}" type="slidenum">
              <a:rPr lang="de-DE" smtClean="0"/>
              <a:pPr/>
              <a:t>11</a:t>
            </a:fld>
            <a:endParaRPr lang="de-DE"/>
          </a:p>
        </p:txBody>
      </p:sp>
    </p:spTree>
    <p:extLst>
      <p:ext uri="{BB962C8B-B14F-4D97-AF65-F5344CB8AC3E}">
        <p14:creationId xmlns:p14="http://schemas.microsoft.com/office/powerpoint/2010/main" val="563747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2363"/>
            <a:ext cx="3660775" cy="205898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de-DE" dirty="0"/>
          </a:p>
        </p:txBody>
      </p:sp>
      <p:sp>
        <p:nvSpPr>
          <p:cNvPr id="5" name="Date Placeholder 4"/>
          <p:cNvSpPr>
            <a:spLocks noGrp="1"/>
          </p:cNvSpPr>
          <p:nvPr>
            <p:ph type="dt" idx="11"/>
          </p:nvPr>
        </p:nvSpPr>
        <p:spPr/>
        <p:txBody>
          <a:bodyPr/>
          <a:lstStyle/>
          <a:p>
            <a:fld id="{7C3C1692-6FC8-4C04-8654-617BB0C61ABA}" type="datetime1">
              <a:rPr lang="en-US" smtClean="0"/>
              <a:pPr/>
              <a:t>10/20/20</a:t>
            </a:fld>
            <a:endParaRPr lang="de-DE" dirty="0"/>
          </a:p>
        </p:txBody>
      </p:sp>
      <p:sp>
        <p:nvSpPr>
          <p:cNvPr id="6" name="Footer Placeholder 5"/>
          <p:cNvSpPr>
            <a:spLocks noGrp="1"/>
          </p:cNvSpPr>
          <p:nvPr>
            <p:ph type="ftr" sz="quarter" idx="12"/>
          </p:nvPr>
        </p:nvSpPr>
        <p:spPr/>
        <p:txBody>
          <a:bodyPr/>
          <a:lstStyle/>
          <a:p>
            <a:r>
              <a:rPr lang="de-DE"/>
              <a:t>Analytical Services</a:t>
            </a:r>
          </a:p>
        </p:txBody>
      </p:sp>
      <p:sp>
        <p:nvSpPr>
          <p:cNvPr id="7" name="Slide Number Placeholder 6"/>
          <p:cNvSpPr>
            <a:spLocks noGrp="1"/>
          </p:cNvSpPr>
          <p:nvPr>
            <p:ph type="sldNum" sz="quarter" idx="13"/>
          </p:nvPr>
        </p:nvSpPr>
        <p:spPr/>
        <p:txBody>
          <a:bodyPr/>
          <a:lstStyle/>
          <a:p>
            <a:fld id="{A7443C7B-F938-4CE9-A268-32817172635B}" type="slidenum">
              <a:rPr lang="de-DE" smtClean="0"/>
              <a:pPr/>
              <a:t>12</a:t>
            </a:fld>
            <a:endParaRPr lang="de-DE"/>
          </a:p>
        </p:txBody>
      </p:sp>
    </p:spTree>
    <p:extLst>
      <p:ext uri="{BB962C8B-B14F-4D97-AF65-F5344CB8AC3E}">
        <p14:creationId xmlns:p14="http://schemas.microsoft.com/office/powerpoint/2010/main" val="1169511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2363"/>
            <a:ext cx="3660775" cy="205898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de-DE" dirty="0"/>
          </a:p>
        </p:txBody>
      </p:sp>
      <p:sp>
        <p:nvSpPr>
          <p:cNvPr id="5" name="Date Placeholder 4"/>
          <p:cNvSpPr>
            <a:spLocks noGrp="1"/>
          </p:cNvSpPr>
          <p:nvPr>
            <p:ph type="dt" idx="11"/>
          </p:nvPr>
        </p:nvSpPr>
        <p:spPr/>
        <p:txBody>
          <a:bodyPr/>
          <a:lstStyle/>
          <a:p>
            <a:fld id="{7C3C1692-6FC8-4C04-8654-617BB0C61ABA}" type="datetime1">
              <a:rPr lang="en-US" smtClean="0"/>
              <a:pPr/>
              <a:t>10/20/20</a:t>
            </a:fld>
            <a:endParaRPr lang="de-DE" dirty="0"/>
          </a:p>
        </p:txBody>
      </p:sp>
      <p:sp>
        <p:nvSpPr>
          <p:cNvPr id="6" name="Footer Placeholder 5"/>
          <p:cNvSpPr>
            <a:spLocks noGrp="1"/>
          </p:cNvSpPr>
          <p:nvPr>
            <p:ph type="ftr" sz="quarter" idx="12"/>
          </p:nvPr>
        </p:nvSpPr>
        <p:spPr/>
        <p:txBody>
          <a:bodyPr/>
          <a:lstStyle/>
          <a:p>
            <a:r>
              <a:rPr lang="de-DE"/>
              <a:t>Analytical Services</a:t>
            </a:r>
          </a:p>
        </p:txBody>
      </p:sp>
      <p:sp>
        <p:nvSpPr>
          <p:cNvPr id="7" name="Slide Number Placeholder 6"/>
          <p:cNvSpPr>
            <a:spLocks noGrp="1"/>
          </p:cNvSpPr>
          <p:nvPr>
            <p:ph type="sldNum" sz="quarter" idx="13"/>
          </p:nvPr>
        </p:nvSpPr>
        <p:spPr/>
        <p:txBody>
          <a:bodyPr/>
          <a:lstStyle/>
          <a:p>
            <a:fld id="{A7443C7B-F938-4CE9-A268-32817172635B}" type="slidenum">
              <a:rPr lang="de-DE" smtClean="0"/>
              <a:pPr/>
              <a:t>13</a:t>
            </a:fld>
            <a:endParaRPr lang="de-DE"/>
          </a:p>
        </p:txBody>
      </p:sp>
    </p:spTree>
    <p:extLst>
      <p:ext uri="{BB962C8B-B14F-4D97-AF65-F5344CB8AC3E}">
        <p14:creationId xmlns:p14="http://schemas.microsoft.com/office/powerpoint/2010/main" val="3887762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2363"/>
            <a:ext cx="3660775" cy="205898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de-DE" dirty="0"/>
          </a:p>
        </p:txBody>
      </p:sp>
      <p:sp>
        <p:nvSpPr>
          <p:cNvPr id="5" name="Date Placeholder 4"/>
          <p:cNvSpPr>
            <a:spLocks noGrp="1"/>
          </p:cNvSpPr>
          <p:nvPr>
            <p:ph type="dt" idx="11"/>
          </p:nvPr>
        </p:nvSpPr>
        <p:spPr/>
        <p:txBody>
          <a:bodyPr/>
          <a:lstStyle/>
          <a:p>
            <a:fld id="{7C3C1692-6FC8-4C04-8654-617BB0C61ABA}" type="datetime1">
              <a:rPr lang="en-US" smtClean="0"/>
              <a:pPr/>
              <a:t>10/20/20</a:t>
            </a:fld>
            <a:endParaRPr lang="de-DE" dirty="0"/>
          </a:p>
        </p:txBody>
      </p:sp>
      <p:sp>
        <p:nvSpPr>
          <p:cNvPr id="6" name="Footer Placeholder 5"/>
          <p:cNvSpPr>
            <a:spLocks noGrp="1"/>
          </p:cNvSpPr>
          <p:nvPr>
            <p:ph type="ftr" sz="quarter" idx="12"/>
          </p:nvPr>
        </p:nvSpPr>
        <p:spPr/>
        <p:txBody>
          <a:bodyPr/>
          <a:lstStyle/>
          <a:p>
            <a:r>
              <a:rPr lang="de-DE"/>
              <a:t>Analytical Services</a:t>
            </a:r>
          </a:p>
        </p:txBody>
      </p:sp>
      <p:sp>
        <p:nvSpPr>
          <p:cNvPr id="7" name="Slide Number Placeholder 6"/>
          <p:cNvSpPr>
            <a:spLocks noGrp="1"/>
          </p:cNvSpPr>
          <p:nvPr>
            <p:ph type="sldNum" sz="quarter" idx="13"/>
          </p:nvPr>
        </p:nvSpPr>
        <p:spPr/>
        <p:txBody>
          <a:bodyPr/>
          <a:lstStyle/>
          <a:p>
            <a:fld id="{A7443C7B-F938-4CE9-A268-32817172635B}" type="slidenum">
              <a:rPr lang="de-DE" smtClean="0"/>
              <a:pPr/>
              <a:t>14</a:t>
            </a:fld>
            <a:endParaRPr lang="de-DE"/>
          </a:p>
        </p:txBody>
      </p:sp>
    </p:spTree>
    <p:extLst>
      <p:ext uri="{BB962C8B-B14F-4D97-AF65-F5344CB8AC3E}">
        <p14:creationId xmlns:p14="http://schemas.microsoft.com/office/powerpoint/2010/main" val="1860312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2363"/>
            <a:ext cx="3660775" cy="205898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de-DE" dirty="0"/>
          </a:p>
        </p:txBody>
      </p:sp>
      <p:sp>
        <p:nvSpPr>
          <p:cNvPr id="5" name="Date Placeholder 4"/>
          <p:cNvSpPr>
            <a:spLocks noGrp="1"/>
          </p:cNvSpPr>
          <p:nvPr>
            <p:ph type="dt" idx="11"/>
          </p:nvPr>
        </p:nvSpPr>
        <p:spPr/>
        <p:txBody>
          <a:bodyPr/>
          <a:lstStyle/>
          <a:p>
            <a:fld id="{7C3C1692-6FC8-4C04-8654-617BB0C61ABA}" type="datetime1">
              <a:rPr lang="en-US" smtClean="0"/>
              <a:pPr/>
              <a:t>10/20/20</a:t>
            </a:fld>
            <a:endParaRPr lang="de-DE" dirty="0"/>
          </a:p>
        </p:txBody>
      </p:sp>
      <p:sp>
        <p:nvSpPr>
          <p:cNvPr id="6" name="Footer Placeholder 5"/>
          <p:cNvSpPr>
            <a:spLocks noGrp="1"/>
          </p:cNvSpPr>
          <p:nvPr>
            <p:ph type="ftr" sz="quarter" idx="12"/>
          </p:nvPr>
        </p:nvSpPr>
        <p:spPr/>
        <p:txBody>
          <a:bodyPr/>
          <a:lstStyle/>
          <a:p>
            <a:r>
              <a:rPr lang="de-DE"/>
              <a:t>Analytical Services</a:t>
            </a:r>
          </a:p>
        </p:txBody>
      </p:sp>
      <p:sp>
        <p:nvSpPr>
          <p:cNvPr id="7" name="Slide Number Placeholder 6"/>
          <p:cNvSpPr>
            <a:spLocks noGrp="1"/>
          </p:cNvSpPr>
          <p:nvPr>
            <p:ph type="sldNum" sz="quarter" idx="13"/>
          </p:nvPr>
        </p:nvSpPr>
        <p:spPr/>
        <p:txBody>
          <a:bodyPr/>
          <a:lstStyle/>
          <a:p>
            <a:fld id="{A7443C7B-F938-4CE9-A268-32817172635B}" type="slidenum">
              <a:rPr lang="de-DE" smtClean="0"/>
              <a:pPr/>
              <a:t>15</a:t>
            </a:fld>
            <a:endParaRPr lang="de-DE"/>
          </a:p>
        </p:txBody>
      </p:sp>
    </p:spTree>
    <p:extLst>
      <p:ext uri="{BB962C8B-B14F-4D97-AF65-F5344CB8AC3E}">
        <p14:creationId xmlns:p14="http://schemas.microsoft.com/office/powerpoint/2010/main" val="2766270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2363"/>
            <a:ext cx="3660775" cy="205898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de-DE" dirty="0"/>
          </a:p>
        </p:txBody>
      </p:sp>
      <p:sp>
        <p:nvSpPr>
          <p:cNvPr id="5" name="Date Placeholder 4"/>
          <p:cNvSpPr>
            <a:spLocks noGrp="1"/>
          </p:cNvSpPr>
          <p:nvPr>
            <p:ph type="dt" idx="11"/>
          </p:nvPr>
        </p:nvSpPr>
        <p:spPr/>
        <p:txBody>
          <a:bodyPr/>
          <a:lstStyle/>
          <a:p>
            <a:fld id="{7C3C1692-6FC8-4C04-8654-617BB0C61ABA}" type="datetime1">
              <a:rPr lang="en-US" smtClean="0"/>
              <a:pPr/>
              <a:t>10/20/20</a:t>
            </a:fld>
            <a:endParaRPr lang="de-DE" dirty="0"/>
          </a:p>
        </p:txBody>
      </p:sp>
      <p:sp>
        <p:nvSpPr>
          <p:cNvPr id="6" name="Footer Placeholder 5"/>
          <p:cNvSpPr>
            <a:spLocks noGrp="1"/>
          </p:cNvSpPr>
          <p:nvPr>
            <p:ph type="ftr" sz="quarter" idx="12"/>
          </p:nvPr>
        </p:nvSpPr>
        <p:spPr/>
        <p:txBody>
          <a:bodyPr/>
          <a:lstStyle/>
          <a:p>
            <a:r>
              <a:rPr lang="de-DE"/>
              <a:t>Analytical Services</a:t>
            </a:r>
          </a:p>
        </p:txBody>
      </p:sp>
      <p:sp>
        <p:nvSpPr>
          <p:cNvPr id="7" name="Slide Number Placeholder 6"/>
          <p:cNvSpPr>
            <a:spLocks noGrp="1"/>
          </p:cNvSpPr>
          <p:nvPr>
            <p:ph type="sldNum" sz="quarter" idx="13"/>
          </p:nvPr>
        </p:nvSpPr>
        <p:spPr/>
        <p:txBody>
          <a:bodyPr/>
          <a:lstStyle/>
          <a:p>
            <a:fld id="{A7443C7B-F938-4CE9-A268-32817172635B}" type="slidenum">
              <a:rPr lang="de-DE" smtClean="0"/>
              <a:pPr/>
              <a:t>16</a:t>
            </a:fld>
            <a:endParaRPr lang="de-DE"/>
          </a:p>
        </p:txBody>
      </p:sp>
    </p:spTree>
    <p:extLst>
      <p:ext uri="{BB962C8B-B14F-4D97-AF65-F5344CB8AC3E}">
        <p14:creationId xmlns:p14="http://schemas.microsoft.com/office/powerpoint/2010/main" val="4240652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2363"/>
            <a:ext cx="3660775" cy="205898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de-DE" dirty="0"/>
          </a:p>
        </p:txBody>
      </p:sp>
      <p:sp>
        <p:nvSpPr>
          <p:cNvPr id="5" name="Date Placeholder 4"/>
          <p:cNvSpPr>
            <a:spLocks noGrp="1"/>
          </p:cNvSpPr>
          <p:nvPr>
            <p:ph type="dt" idx="11"/>
          </p:nvPr>
        </p:nvSpPr>
        <p:spPr/>
        <p:txBody>
          <a:bodyPr/>
          <a:lstStyle/>
          <a:p>
            <a:fld id="{7C3C1692-6FC8-4C04-8654-617BB0C61ABA}" type="datetime1">
              <a:rPr lang="en-US" smtClean="0"/>
              <a:pPr/>
              <a:t>10/20/20</a:t>
            </a:fld>
            <a:endParaRPr lang="de-DE" dirty="0"/>
          </a:p>
        </p:txBody>
      </p:sp>
      <p:sp>
        <p:nvSpPr>
          <p:cNvPr id="6" name="Footer Placeholder 5"/>
          <p:cNvSpPr>
            <a:spLocks noGrp="1"/>
          </p:cNvSpPr>
          <p:nvPr>
            <p:ph type="ftr" sz="quarter" idx="12"/>
          </p:nvPr>
        </p:nvSpPr>
        <p:spPr/>
        <p:txBody>
          <a:bodyPr/>
          <a:lstStyle/>
          <a:p>
            <a:r>
              <a:rPr lang="de-DE"/>
              <a:t>Analytical Services</a:t>
            </a:r>
          </a:p>
        </p:txBody>
      </p:sp>
      <p:sp>
        <p:nvSpPr>
          <p:cNvPr id="7" name="Slide Number Placeholder 6"/>
          <p:cNvSpPr>
            <a:spLocks noGrp="1"/>
          </p:cNvSpPr>
          <p:nvPr>
            <p:ph type="sldNum" sz="quarter" idx="13"/>
          </p:nvPr>
        </p:nvSpPr>
        <p:spPr/>
        <p:txBody>
          <a:bodyPr/>
          <a:lstStyle/>
          <a:p>
            <a:fld id="{A7443C7B-F938-4CE9-A268-32817172635B}" type="slidenum">
              <a:rPr lang="de-DE" smtClean="0"/>
              <a:pPr/>
              <a:t>17</a:t>
            </a:fld>
            <a:endParaRPr lang="de-DE"/>
          </a:p>
        </p:txBody>
      </p:sp>
    </p:spTree>
    <p:extLst>
      <p:ext uri="{BB962C8B-B14F-4D97-AF65-F5344CB8AC3E}">
        <p14:creationId xmlns:p14="http://schemas.microsoft.com/office/powerpoint/2010/main" val="2457887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2363"/>
            <a:ext cx="3660775" cy="205898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de-DE" dirty="0"/>
          </a:p>
        </p:txBody>
      </p:sp>
      <p:sp>
        <p:nvSpPr>
          <p:cNvPr id="5" name="Date Placeholder 4"/>
          <p:cNvSpPr>
            <a:spLocks noGrp="1"/>
          </p:cNvSpPr>
          <p:nvPr>
            <p:ph type="dt" idx="11"/>
          </p:nvPr>
        </p:nvSpPr>
        <p:spPr/>
        <p:txBody>
          <a:bodyPr/>
          <a:lstStyle/>
          <a:p>
            <a:fld id="{7C3C1692-6FC8-4C04-8654-617BB0C61ABA}" type="datetime1">
              <a:rPr lang="en-US" smtClean="0"/>
              <a:pPr/>
              <a:t>10/20/20</a:t>
            </a:fld>
            <a:endParaRPr lang="de-DE" dirty="0"/>
          </a:p>
        </p:txBody>
      </p:sp>
      <p:sp>
        <p:nvSpPr>
          <p:cNvPr id="6" name="Footer Placeholder 5"/>
          <p:cNvSpPr>
            <a:spLocks noGrp="1"/>
          </p:cNvSpPr>
          <p:nvPr>
            <p:ph type="ftr" sz="quarter" idx="12"/>
          </p:nvPr>
        </p:nvSpPr>
        <p:spPr/>
        <p:txBody>
          <a:bodyPr/>
          <a:lstStyle/>
          <a:p>
            <a:r>
              <a:rPr lang="de-DE"/>
              <a:t>Analytical Services</a:t>
            </a:r>
          </a:p>
        </p:txBody>
      </p:sp>
      <p:sp>
        <p:nvSpPr>
          <p:cNvPr id="7" name="Slide Number Placeholder 6"/>
          <p:cNvSpPr>
            <a:spLocks noGrp="1"/>
          </p:cNvSpPr>
          <p:nvPr>
            <p:ph type="sldNum" sz="quarter" idx="13"/>
          </p:nvPr>
        </p:nvSpPr>
        <p:spPr/>
        <p:txBody>
          <a:bodyPr/>
          <a:lstStyle/>
          <a:p>
            <a:fld id="{A7443C7B-F938-4CE9-A268-32817172635B}" type="slidenum">
              <a:rPr lang="de-DE" smtClean="0"/>
              <a:pPr/>
              <a:t>18</a:t>
            </a:fld>
            <a:endParaRPr lang="de-DE"/>
          </a:p>
        </p:txBody>
      </p:sp>
    </p:spTree>
    <p:extLst>
      <p:ext uri="{BB962C8B-B14F-4D97-AF65-F5344CB8AC3E}">
        <p14:creationId xmlns:p14="http://schemas.microsoft.com/office/powerpoint/2010/main" val="1270414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2363"/>
            <a:ext cx="3660775" cy="2058987"/>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de-DE" dirty="0"/>
          </a:p>
        </p:txBody>
      </p:sp>
      <p:sp>
        <p:nvSpPr>
          <p:cNvPr id="5" name="Date Placeholder 4"/>
          <p:cNvSpPr>
            <a:spLocks noGrp="1"/>
          </p:cNvSpPr>
          <p:nvPr>
            <p:ph type="dt" idx="11"/>
          </p:nvPr>
        </p:nvSpPr>
        <p:spPr/>
        <p:txBody>
          <a:bodyPr/>
          <a:lstStyle/>
          <a:p>
            <a:fld id="{7C3C1692-6FC8-4C04-8654-617BB0C61ABA}" type="datetime1">
              <a:rPr lang="en-US" smtClean="0"/>
              <a:pPr/>
              <a:t>10/20/20</a:t>
            </a:fld>
            <a:endParaRPr lang="de-DE" dirty="0"/>
          </a:p>
        </p:txBody>
      </p:sp>
      <p:sp>
        <p:nvSpPr>
          <p:cNvPr id="6" name="Footer Placeholder 5"/>
          <p:cNvSpPr>
            <a:spLocks noGrp="1"/>
          </p:cNvSpPr>
          <p:nvPr>
            <p:ph type="ftr" sz="quarter" idx="12"/>
          </p:nvPr>
        </p:nvSpPr>
        <p:spPr/>
        <p:txBody>
          <a:bodyPr/>
          <a:lstStyle/>
          <a:p>
            <a:r>
              <a:rPr lang="de-DE"/>
              <a:t>Analytical Services</a:t>
            </a:r>
          </a:p>
        </p:txBody>
      </p:sp>
      <p:sp>
        <p:nvSpPr>
          <p:cNvPr id="7" name="Slide Number Placeholder 6"/>
          <p:cNvSpPr>
            <a:spLocks noGrp="1"/>
          </p:cNvSpPr>
          <p:nvPr>
            <p:ph type="sldNum" sz="quarter" idx="13"/>
          </p:nvPr>
        </p:nvSpPr>
        <p:spPr/>
        <p:txBody>
          <a:bodyPr/>
          <a:lstStyle/>
          <a:p>
            <a:fld id="{A7443C7B-F938-4CE9-A268-32817172635B}" type="slidenum">
              <a:rPr lang="de-DE" smtClean="0"/>
              <a:pPr/>
              <a:t>19</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2363"/>
            <a:ext cx="3660775" cy="2058987"/>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de-DE" dirty="0"/>
          </a:p>
        </p:txBody>
      </p:sp>
      <p:sp>
        <p:nvSpPr>
          <p:cNvPr id="5" name="Date Placeholder 4"/>
          <p:cNvSpPr>
            <a:spLocks noGrp="1"/>
          </p:cNvSpPr>
          <p:nvPr>
            <p:ph type="dt" idx="11"/>
          </p:nvPr>
        </p:nvSpPr>
        <p:spPr/>
        <p:txBody>
          <a:bodyPr/>
          <a:lstStyle/>
          <a:p>
            <a:fld id="{7C3C1692-6FC8-4C04-8654-617BB0C61ABA}" type="datetime1">
              <a:rPr lang="en-US" smtClean="0"/>
              <a:pPr/>
              <a:t>10/20/20</a:t>
            </a:fld>
            <a:endParaRPr lang="de-DE" dirty="0"/>
          </a:p>
        </p:txBody>
      </p:sp>
      <p:sp>
        <p:nvSpPr>
          <p:cNvPr id="6" name="Footer Placeholder 5"/>
          <p:cNvSpPr>
            <a:spLocks noGrp="1"/>
          </p:cNvSpPr>
          <p:nvPr>
            <p:ph type="ftr" sz="quarter" idx="12"/>
          </p:nvPr>
        </p:nvSpPr>
        <p:spPr/>
        <p:txBody>
          <a:bodyPr/>
          <a:lstStyle/>
          <a:p>
            <a:r>
              <a:rPr lang="de-DE"/>
              <a:t>Analytical Services</a:t>
            </a:r>
          </a:p>
        </p:txBody>
      </p:sp>
      <p:sp>
        <p:nvSpPr>
          <p:cNvPr id="7" name="Slide Number Placeholder 6"/>
          <p:cNvSpPr>
            <a:spLocks noGrp="1"/>
          </p:cNvSpPr>
          <p:nvPr>
            <p:ph type="sldNum" sz="quarter" idx="13"/>
          </p:nvPr>
        </p:nvSpPr>
        <p:spPr/>
        <p:txBody>
          <a:bodyPr/>
          <a:lstStyle/>
          <a:p>
            <a:fld id="{A7443C7B-F938-4CE9-A268-32817172635B}" type="slidenum">
              <a:rPr lang="de-DE" smtClean="0"/>
              <a:pPr/>
              <a:t>20</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2363"/>
            <a:ext cx="3660775" cy="205898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de-DE" dirty="0"/>
          </a:p>
        </p:txBody>
      </p:sp>
      <p:sp>
        <p:nvSpPr>
          <p:cNvPr id="5" name="Date Placeholder 4"/>
          <p:cNvSpPr>
            <a:spLocks noGrp="1"/>
          </p:cNvSpPr>
          <p:nvPr>
            <p:ph type="dt" idx="11"/>
          </p:nvPr>
        </p:nvSpPr>
        <p:spPr/>
        <p:txBody>
          <a:bodyPr/>
          <a:lstStyle/>
          <a:p>
            <a:fld id="{7C3C1692-6FC8-4C04-8654-617BB0C61ABA}" type="datetime1">
              <a:rPr lang="en-US" smtClean="0"/>
              <a:pPr/>
              <a:t>10/20/20</a:t>
            </a:fld>
            <a:endParaRPr lang="de-DE" dirty="0"/>
          </a:p>
        </p:txBody>
      </p:sp>
      <p:sp>
        <p:nvSpPr>
          <p:cNvPr id="6" name="Footer Placeholder 5"/>
          <p:cNvSpPr>
            <a:spLocks noGrp="1"/>
          </p:cNvSpPr>
          <p:nvPr>
            <p:ph type="ftr" sz="quarter" idx="12"/>
          </p:nvPr>
        </p:nvSpPr>
        <p:spPr/>
        <p:txBody>
          <a:bodyPr/>
          <a:lstStyle/>
          <a:p>
            <a:r>
              <a:rPr lang="de-DE" dirty="0"/>
              <a:t>Analytical Services</a:t>
            </a:r>
          </a:p>
        </p:txBody>
      </p:sp>
      <p:sp>
        <p:nvSpPr>
          <p:cNvPr id="7" name="Slide Number Placeholder 6"/>
          <p:cNvSpPr>
            <a:spLocks noGrp="1"/>
          </p:cNvSpPr>
          <p:nvPr>
            <p:ph type="sldNum" sz="quarter" idx="13"/>
          </p:nvPr>
        </p:nvSpPr>
        <p:spPr/>
        <p:txBody>
          <a:bodyPr/>
          <a:lstStyle/>
          <a:p>
            <a:fld id="{A7443C7B-F938-4CE9-A268-32817172635B}" type="slidenum">
              <a:rPr lang="de-DE" smtClean="0"/>
              <a:pPr/>
              <a:t>3</a:t>
            </a:fld>
            <a:endParaRPr lang="de-DE"/>
          </a:p>
        </p:txBody>
      </p:sp>
    </p:spTree>
    <p:extLst>
      <p:ext uri="{BB962C8B-B14F-4D97-AF65-F5344CB8AC3E}">
        <p14:creationId xmlns:p14="http://schemas.microsoft.com/office/powerpoint/2010/main" val="3450219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2363"/>
            <a:ext cx="3660775" cy="205898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de-DE" dirty="0"/>
          </a:p>
        </p:txBody>
      </p:sp>
      <p:sp>
        <p:nvSpPr>
          <p:cNvPr id="5" name="Date Placeholder 4"/>
          <p:cNvSpPr>
            <a:spLocks noGrp="1"/>
          </p:cNvSpPr>
          <p:nvPr>
            <p:ph type="dt" idx="11"/>
          </p:nvPr>
        </p:nvSpPr>
        <p:spPr/>
        <p:txBody>
          <a:bodyPr/>
          <a:lstStyle/>
          <a:p>
            <a:fld id="{7C3C1692-6FC8-4C04-8654-617BB0C61ABA}" type="datetime1">
              <a:rPr lang="en-US" smtClean="0"/>
              <a:pPr/>
              <a:t>10/20/20</a:t>
            </a:fld>
            <a:endParaRPr lang="de-DE" dirty="0"/>
          </a:p>
        </p:txBody>
      </p:sp>
      <p:sp>
        <p:nvSpPr>
          <p:cNvPr id="6" name="Footer Placeholder 5"/>
          <p:cNvSpPr>
            <a:spLocks noGrp="1"/>
          </p:cNvSpPr>
          <p:nvPr>
            <p:ph type="ftr" sz="quarter" idx="12"/>
          </p:nvPr>
        </p:nvSpPr>
        <p:spPr/>
        <p:txBody>
          <a:bodyPr/>
          <a:lstStyle/>
          <a:p>
            <a:r>
              <a:rPr lang="de-DE"/>
              <a:t>Analytical Services</a:t>
            </a:r>
          </a:p>
        </p:txBody>
      </p:sp>
      <p:sp>
        <p:nvSpPr>
          <p:cNvPr id="7" name="Slide Number Placeholder 6"/>
          <p:cNvSpPr>
            <a:spLocks noGrp="1"/>
          </p:cNvSpPr>
          <p:nvPr>
            <p:ph type="sldNum" sz="quarter" idx="13"/>
          </p:nvPr>
        </p:nvSpPr>
        <p:spPr/>
        <p:txBody>
          <a:bodyPr/>
          <a:lstStyle/>
          <a:p>
            <a:fld id="{A7443C7B-F938-4CE9-A268-32817172635B}" type="slidenum">
              <a:rPr lang="de-DE" smtClean="0"/>
              <a:pPr/>
              <a:t>21</a:t>
            </a:fld>
            <a:endParaRPr lang="de-DE"/>
          </a:p>
        </p:txBody>
      </p:sp>
    </p:spTree>
    <p:extLst>
      <p:ext uri="{BB962C8B-B14F-4D97-AF65-F5344CB8AC3E}">
        <p14:creationId xmlns:p14="http://schemas.microsoft.com/office/powerpoint/2010/main" val="2113632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2363"/>
            <a:ext cx="3660775" cy="205898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de-DE" dirty="0"/>
          </a:p>
        </p:txBody>
      </p:sp>
      <p:sp>
        <p:nvSpPr>
          <p:cNvPr id="5" name="Date Placeholder 4"/>
          <p:cNvSpPr>
            <a:spLocks noGrp="1"/>
          </p:cNvSpPr>
          <p:nvPr>
            <p:ph type="dt" idx="11"/>
          </p:nvPr>
        </p:nvSpPr>
        <p:spPr/>
        <p:txBody>
          <a:bodyPr/>
          <a:lstStyle/>
          <a:p>
            <a:fld id="{7C3C1692-6FC8-4C04-8654-617BB0C61ABA}" type="datetime1">
              <a:rPr lang="en-US" smtClean="0"/>
              <a:pPr/>
              <a:t>10/20/20</a:t>
            </a:fld>
            <a:endParaRPr lang="de-DE" dirty="0"/>
          </a:p>
        </p:txBody>
      </p:sp>
      <p:sp>
        <p:nvSpPr>
          <p:cNvPr id="6" name="Footer Placeholder 5"/>
          <p:cNvSpPr>
            <a:spLocks noGrp="1"/>
          </p:cNvSpPr>
          <p:nvPr>
            <p:ph type="ftr" sz="quarter" idx="12"/>
          </p:nvPr>
        </p:nvSpPr>
        <p:spPr/>
        <p:txBody>
          <a:bodyPr/>
          <a:lstStyle/>
          <a:p>
            <a:r>
              <a:rPr lang="de-DE"/>
              <a:t>Analytical Services</a:t>
            </a:r>
          </a:p>
        </p:txBody>
      </p:sp>
      <p:sp>
        <p:nvSpPr>
          <p:cNvPr id="7" name="Slide Number Placeholder 6"/>
          <p:cNvSpPr>
            <a:spLocks noGrp="1"/>
          </p:cNvSpPr>
          <p:nvPr>
            <p:ph type="sldNum" sz="quarter" idx="13"/>
          </p:nvPr>
        </p:nvSpPr>
        <p:spPr/>
        <p:txBody>
          <a:bodyPr/>
          <a:lstStyle/>
          <a:p>
            <a:fld id="{A7443C7B-F938-4CE9-A268-32817172635B}" type="slidenum">
              <a:rPr lang="de-DE" smtClean="0"/>
              <a:pPr/>
              <a:t>22</a:t>
            </a:fld>
            <a:endParaRPr lang="de-DE"/>
          </a:p>
        </p:txBody>
      </p:sp>
    </p:spTree>
    <p:extLst>
      <p:ext uri="{BB962C8B-B14F-4D97-AF65-F5344CB8AC3E}">
        <p14:creationId xmlns:p14="http://schemas.microsoft.com/office/powerpoint/2010/main" val="2124641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slides: 1</a:t>
            </a:r>
            <a:r>
              <a:rPr lang="en-GB" baseline="30000" dirty="0"/>
              <a:t>st</a:t>
            </a:r>
            <a:r>
              <a:rPr lang="en-GB" dirty="0"/>
              <a:t> with </a:t>
            </a:r>
            <a:r>
              <a:rPr lang="en-GB" dirty="0" err="1"/>
              <a:t>uk</a:t>
            </a:r>
            <a:r>
              <a:rPr lang="en-GB" dirty="0"/>
              <a:t>, us and china</a:t>
            </a:r>
          </a:p>
          <a:p>
            <a:r>
              <a:rPr lang="en-GB" dirty="0"/>
              <a:t>2</a:t>
            </a:r>
            <a:r>
              <a:rPr lang="en-GB" baseline="30000" dirty="0"/>
              <a:t>nd</a:t>
            </a:r>
            <a:r>
              <a:rPr lang="en-GB" dirty="0"/>
              <a:t> slide </a:t>
            </a:r>
            <a:r>
              <a:rPr lang="en-GB" dirty="0" err="1"/>
              <a:t>uk</a:t>
            </a:r>
            <a:r>
              <a:rPr lang="en-GB" dirty="0"/>
              <a:t>, Germany and France. Put a note saying other countries available on request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960BE1-2353-4187-A72A-E6DCF02D8B5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8802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slides: 1</a:t>
            </a:r>
            <a:r>
              <a:rPr lang="en-GB" baseline="30000" dirty="0"/>
              <a:t>st</a:t>
            </a:r>
            <a:r>
              <a:rPr lang="en-GB" dirty="0"/>
              <a:t> with </a:t>
            </a:r>
            <a:r>
              <a:rPr lang="en-GB" dirty="0" err="1"/>
              <a:t>uk</a:t>
            </a:r>
            <a:r>
              <a:rPr lang="en-GB" dirty="0"/>
              <a:t>, us and china</a:t>
            </a:r>
          </a:p>
          <a:p>
            <a:r>
              <a:rPr lang="en-GB" dirty="0"/>
              <a:t>2</a:t>
            </a:r>
            <a:r>
              <a:rPr lang="en-GB" baseline="30000" dirty="0"/>
              <a:t>nd</a:t>
            </a:r>
            <a:r>
              <a:rPr lang="en-GB" dirty="0"/>
              <a:t> slide </a:t>
            </a:r>
            <a:r>
              <a:rPr lang="en-GB" dirty="0" err="1"/>
              <a:t>uk</a:t>
            </a:r>
            <a:r>
              <a:rPr lang="en-GB" dirty="0"/>
              <a:t>, Germany and France. Put a note saying other countries available on request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960BE1-2353-4187-A72A-E6DCF02D8B5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4337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slides: 1</a:t>
            </a:r>
            <a:r>
              <a:rPr lang="en-GB" baseline="30000" dirty="0"/>
              <a:t>st</a:t>
            </a:r>
            <a:r>
              <a:rPr lang="en-GB" dirty="0"/>
              <a:t> with </a:t>
            </a:r>
            <a:r>
              <a:rPr lang="en-GB" dirty="0" err="1"/>
              <a:t>uk</a:t>
            </a:r>
            <a:r>
              <a:rPr lang="en-GB" dirty="0"/>
              <a:t>, us and china</a:t>
            </a:r>
          </a:p>
          <a:p>
            <a:r>
              <a:rPr lang="en-GB" dirty="0"/>
              <a:t>2</a:t>
            </a:r>
            <a:r>
              <a:rPr lang="en-GB" baseline="30000" dirty="0"/>
              <a:t>nd</a:t>
            </a:r>
            <a:r>
              <a:rPr lang="en-GB" dirty="0"/>
              <a:t> slide </a:t>
            </a:r>
            <a:r>
              <a:rPr lang="en-GB" dirty="0" err="1"/>
              <a:t>uk</a:t>
            </a:r>
            <a:r>
              <a:rPr lang="en-GB" dirty="0"/>
              <a:t>, Germany and France. Put a note saying other countries available on request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960BE1-2353-4187-A72A-E6DCF02D8B5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1707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slides: 1</a:t>
            </a:r>
            <a:r>
              <a:rPr lang="en-GB" baseline="30000" dirty="0"/>
              <a:t>st</a:t>
            </a:r>
            <a:r>
              <a:rPr lang="en-GB" dirty="0"/>
              <a:t> with </a:t>
            </a:r>
            <a:r>
              <a:rPr lang="en-GB" dirty="0" err="1"/>
              <a:t>uk</a:t>
            </a:r>
            <a:r>
              <a:rPr lang="en-GB" dirty="0"/>
              <a:t>, us and china</a:t>
            </a:r>
          </a:p>
          <a:p>
            <a:r>
              <a:rPr lang="en-GB" dirty="0"/>
              <a:t>2</a:t>
            </a:r>
            <a:r>
              <a:rPr lang="en-GB" baseline="30000" dirty="0"/>
              <a:t>nd</a:t>
            </a:r>
            <a:r>
              <a:rPr lang="en-GB" dirty="0"/>
              <a:t> slide </a:t>
            </a:r>
            <a:r>
              <a:rPr lang="en-GB" dirty="0" err="1"/>
              <a:t>uk</a:t>
            </a:r>
            <a:r>
              <a:rPr lang="en-GB" dirty="0"/>
              <a:t>, Germany and France. Put a note saying other countries available on request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960BE1-2353-4187-A72A-E6DCF02D8B5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11396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slides: 1</a:t>
            </a:r>
            <a:r>
              <a:rPr lang="en-GB" baseline="30000" dirty="0"/>
              <a:t>st</a:t>
            </a:r>
            <a:r>
              <a:rPr lang="en-GB" dirty="0"/>
              <a:t> with </a:t>
            </a:r>
            <a:r>
              <a:rPr lang="en-GB" dirty="0" err="1"/>
              <a:t>uk</a:t>
            </a:r>
            <a:r>
              <a:rPr lang="en-GB" dirty="0"/>
              <a:t>, us and china</a:t>
            </a:r>
          </a:p>
          <a:p>
            <a:r>
              <a:rPr lang="en-GB" dirty="0"/>
              <a:t>2</a:t>
            </a:r>
            <a:r>
              <a:rPr lang="en-GB" baseline="30000" dirty="0"/>
              <a:t>nd</a:t>
            </a:r>
            <a:r>
              <a:rPr lang="en-GB" dirty="0"/>
              <a:t> slide </a:t>
            </a:r>
            <a:r>
              <a:rPr lang="en-GB" dirty="0" err="1"/>
              <a:t>uk</a:t>
            </a:r>
            <a:r>
              <a:rPr lang="en-GB" dirty="0"/>
              <a:t>, Germany and France. Put a note saying other countries available on request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960BE1-2353-4187-A72A-E6DCF02D8B5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8914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slides: 1</a:t>
            </a:r>
            <a:r>
              <a:rPr lang="en-GB" baseline="30000" dirty="0"/>
              <a:t>st</a:t>
            </a:r>
            <a:r>
              <a:rPr lang="en-GB" dirty="0"/>
              <a:t> with </a:t>
            </a:r>
            <a:r>
              <a:rPr lang="en-GB" dirty="0" err="1"/>
              <a:t>uk</a:t>
            </a:r>
            <a:r>
              <a:rPr lang="en-GB" dirty="0"/>
              <a:t>, us and china</a:t>
            </a:r>
          </a:p>
          <a:p>
            <a:r>
              <a:rPr lang="en-GB" dirty="0"/>
              <a:t>2</a:t>
            </a:r>
            <a:r>
              <a:rPr lang="en-GB" baseline="30000" dirty="0"/>
              <a:t>nd</a:t>
            </a:r>
            <a:r>
              <a:rPr lang="en-GB" dirty="0"/>
              <a:t> slide </a:t>
            </a:r>
            <a:r>
              <a:rPr lang="en-GB" dirty="0" err="1"/>
              <a:t>uk</a:t>
            </a:r>
            <a:r>
              <a:rPr lang="en-GB" dirty="0"/>
              <a:t>, Germany and France. Put a note saying other countries available on request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960BE1-2353-4187-A72A-E6DCF02D8B5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6913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slides: 1</a:t>
            </a:r>
            <a:r>
              <a:rPr lang="en-GB" baseline="30000" dirty="0"/>
              <a:t>st</a:t>
            </a:r>
            <a:r>
              <a:rPr lang="en-GB" dirty="0"/>
              <a:t> with </a:t>
            </a:r>
            <a:r>
              <a:rPr lang="en-GB" dirty="0" err="1"/>
              <a:t>uk</a:t>
            </a:r>
            <a:r>
              <a:rPr lang="en-GB" dirty="0"/>
              <a:t>, us and china</a:t>
            </a:r>
          </a:p>
          <a:p>
            <a:r>
              <a:rPr lang="en-GB" dirty="0"/>
              <a:t>2</a:t>
            </a:r>
            <a:r>
              <a:rPr lang="en-GB" baseline="30000" dirty="0"/>
              <a:t>nd</a:t>
            </a:r>
            <a:r>
              <a:rPr lang="en-GB" dirty="0"/>
              <a:t> slide </a:t>
            </a:r>
            <a:r>
              <a:rPr lang="en-GB" dirty="0" err="1"/>
              <a:t>uk</a:t>
            </a:r>
            <a:r>
              <a:rPr lang="en-GB" dirty="0"/>
              <a:t>, Germany and France. Put a note saying other countries available on request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960BE1-2353-4187-A72A-E6DCF02D8B5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6744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2363"/>
            <a:ext cx="3660775" cy="205898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de-DE" dirty="0"/>
          </a:p>
        </p:txBody>
      </p:sp>
      <p:sp>
        <p:nvSpPr>
          <p:cNvPr id="5" name="Date Placeholder 4"/>
          <p:cNvSpPr>
            <a:spLocks noGrp="1"/>
          </p:cNvSpPr>
          <p:nvPr>
            <p:ph type="dt" idx="11"/>
          </p:nvPr>
        </p:nvSpPr>
        <p:spPr/>
        <p:txBody>
          <a:bodyPr/>
          <a:lstStyle/>
          <a:p>
            <a:fld id="{7C3C1692-6FC8-4C04-8654-617BB0C61ABA}" type="datetime1">
              <a:rPr lang="en-US" smtClean="0"/>
              <a:pPr/>
              <a:t>10/20/20</a:t>
            </a:fld>
            <a:endParaRPr lang="de-DE" dirty="0"/>
          </a:p>
        </p:txBody>
      </p:sp>
      <p:sp>
        <p:nvSpPr>
          <p:cNvPr id="6" name="Footer Placeholder 5"/>
          <p:cNvSpPr>
            <a:spLocks noGrp="1"/>
          </p:cNvSpPr>
          <p:nvPr>
            <p:ph type="ftr" sz="quarter" idx="12"/>
          </p:nvPr>
        </p:nvSpPr>
        <p:spPr/>
        <p:txBody>
          <a:bodyPr/>
          <a:lstStyle/>
          <a:p>
            <a:r>
              <a:rPr lang="de-DE"/>
              <a:t>Analytical Services</a:t>
            </a:r>
          </a:p>
        </p:txBody>
      </p:sp>
      <p:sp>
        <p:nvSpPr>
          <p:cNvPr id="7" name="Slide Number Placeholder 6"/>
          <p:cNvSpPr>
            <a:spLocks noGrp="1"/>
          </p:cNvSpPr>
          <p:nvPr>
            <p:ph type="sldNum" sz="quarter" idx="13"/>
          </p:nvPr>
        </p:nvSpPr>
        <p:spPr/>
        <p:txBody>
          <a:bodyPr/>
          <a:lstStyle/>
          <a:p>
            <a:fld id="{A7443C7B-F938-4CE9-A268-32817172635B}" type="slidenum">
              <a:rPr lang="de-DE" smtClean="0"/>
              <a:pPr/>
              <a:t>4</a:t>
            </a:fld>
            <a:endParaRPr lang="de-DE"/>
          </a:p>
        </p:txBody>
      </p:sp>
    </p:spTree>
    <p:extLst>
      <p:ext uri="{BB962C8B-B14F-4D97-AF65-F5344CB8AC3E}">
        <p14:creationId xmlns:p14="http://schemas.microsoft.com/office/powerpoint/2010/main" val="3702262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2363"/>
            <a:ext cx="3660775" cy="205898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de-DE" dirty="0"/>
          </a:p>
        </p:txBody>
      </p:sp>
      <p:sp>
        <p:nvSpPr>
          <p:cNvPr id="5" name="Date Placeholder 4"/>
          <p:cNvSpPr>
            <a:spLocks noGrp="1"/>
          </p:cNvSpPr>
          <p:nvPr>
            <p:ph type="dt" idx="11"/>
          </p:nvPr>
        </p:nvSpPr>
        <p:spPr/>
        <p:txBody>
          <a:bodyPr/>
          <a:lstStyle/>
          <a:p>
            <a:fld id="{7C3C1692-6FC8-4C04-8654-617BB0C61ABA}" type="datetime1">
              <a:rPr lang="en-US" smtClean="0"/>
              <a:pPr/>
              <a:t>10/20/20</a:t>
            </a:fld>
            <a:endParaRPr lang="de-DE" dirty="0"/>
          </a:p>
        </p:txBody>
      </p:sp>
      <p:sp>
        <p:nvSpPr>
          <p:cNvPr id="6" name="Footer Placeholder 5"/>
          <p:cNvSpPr>
            <a:spLocks noGrp="1"/>
          </p:cNvSpPr>
          <p:nvPr>
            <p:ph type="ftr" sz="quarter" idx="12"/>
          </p:nvPr>
        </p:nvSpPr>
        <p:spPr/>
        <p:txBody>
          <a:bodyPr/>
          <a:lstStyle/>
          <a:p>
            <a:r>
              <a:rPr lang="de-DE"/>
              <a:t>Analytical Services</a:t>
            </a:r>
          </a:p>
        </p:txBody>
      </p:sp>
      <p:sp>
        <p:nvSpPr>
          <p:cNvPr id="7" name="Slide Number Placeholder 6"/>
          <p:cNvSpPr>
            <a:spLocks noGrp="1"/>
          </p:cNvSpPr>
          <p:nvPr>
            <p:ph type="sldNum" sz="quarter" idx="13"/>
          </p:nvPr>
        </p:nvSpPr>
        <p:spPr/>
        <p:txBody>
          <a:bodyPr/>
          <a:lstStyle/>
          <a:p>
            <a:fld id="{A7443C7B-F938-4CE9-A268-32817172635B}" type="slidenum">
              <a:rPr lang="de-DE" smtClean="0"/>
              <a:pPr/>
              <a:t>5</a:t>
            </a:fld>
            <a:endParaRPr lang="de-DE"/>
          </a:p>
        </p:txBody>
      </p:sp>
    </p:spTree>
    <p:extLst>
      <p:ext uri="{BB962C8B-B14F-4D97-AF65-F5344CB8AC3E}">
        <p14:creationId xmlns:p14="http://schemas.microsoft.com/office/powerpoint/2010/main" val="4264502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2363"/>
            <a:ext cx="3660775" cy="205898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de-DE" dirty="0"/>
          </a:p>
        </p:txBody>
      </p:sp>
      <p:sp>
        <p:nvSpPr>
          <p:cNvPr id="5" name="Date Placeholder 4"/>
          <p:cNvSpPr>
            <a:spLocks noGrp="1"/>
          </p:cNvSpPr>
          <p:nvPr>
            <p:ph type="dt" idx="11"/>
          </p:nvPr>
        </p:nvSpPr>
        <p:spPr/>
        <p:txBody>
          <a:bodyPr/>
          <a:lstStyle/>
          <a:p>
            <a:fld id="{7C3C1692-6FC8-4C04-8654-617BB0C61ABA}" type="datetime1">
              <a:rPr lang="en-US" smtClean="0"/>
              <a:pPr/>
              <a:t>10/20/20</a:t>
            </a:fld>
            <a:endParaRPr lang="de-DE" dirty="0"/>
          </a:p>
        </p:txBody>
      </p:sp>
      <p:sp>
        <p:nvSpPr>
          <p:cNvPr id="6" name="Footer Placeholder 5"/>
          <p:cNvSpPr>
            <a:spLocks noGrp="1"/>
          </p:cNvSpPr>
          <p:nvPr>
            <p:ph type="ftr" sz="quarter" idx="12"/>
          </p:nvPr>
        </p:nvSpPr>
        <p:spPr/>
        <p:txBody>
          <a:bodyPr/>
          <a:lstStyle/>
          <a:p>
            <a:r>
              <a:rPr lang="de-DE"/>
              <a:t>Analytical Services</a:t>
            </a:r>
          </a:p>
        </p:txBody>
      </p:sp>
      <p:sp>
        <p:nvSpPr>
          <p:cNvPr id="7" name="Slide Number Placeholder 6"/>
          <p:cNvSpPr>
            <a:spLocks noGrp="1"/>
          </p:cNvSpPr>
          <p:nvPr>
            <p:ph type="sldNum" sz="quarter" idx="13"/>
          </p:nvPr>
        </p:nvSpPr>
        <p:spPr/>
        <p:txBody>
          <a:bodyPr/>
          <a:lstStyle/>
          <a:p>
            <a:fld id="{A7443C7B-F938-4CE9-A268-32817172635B}" type="slidenum">
              <a:rPr lang="de-DE" smtClean="0"/>
              <a:pPr/>
              <a:t>6</a:t>
            </a:fld>
            <a:endParaRPr lang="de-DE"/>
          </a:p>
        </p:txBody>
      </p:sp>
    </p:spTree>
    <p:extLst>
      <p:ext uri="{BB962C8B-B14F-4D97-AF65-F5344CB8AC3E}">
        <p14:creationId xmlns:p14="http://schemas.microsoft.com/office/powerpoint/2010/main" val="3422496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2363"/>
            <a:ext cx="3660775" cy="205898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de-DE" dirty="0"/>
          </a:p>
        </p:txBody>
      </p:sp>
      <p:sp>
        <p:nvSpPr>
          <p:cNvPr id="5" name="Date Placeholder 4"/>
          <p:cNvSpPr>
            <a:spLocks noGrp="1"/>
          </p:cNvSpPr>
          <p:nvPr>
            <p:ph type="dt" idx="11"/>
          </p:nvPr>
        </p:nvSpPr>
        <p:spPr/>
        <p:txBody>
          <a:bodyPr/>
          <a:lstStyle/>
          <a:p>
            <a:fld id="{7C3C1692-6FC8-4C04-8654-617BB0C61ABA}" type="datetime1">
              <a:rPr lang="en-US" smtClean="0"/>
              <a:pPr/>
              <a:t>10/20/20</a:t>
            </a:fld>
            <a:endParaRPr lang="de-DE" dirty="0"/>
          </a:p>
        </p:txBody>
      </p:sp>
      <p:sp>
        <p:nvSpPr>
          <p:cNvPr id="6" name="Footer Placeholder 5"/>
          <p:cNvSpPr>
            <a:spLocks noGrp="1"/>
          </p:cNvSpPr>
          <p:nvPr>
            <p:ph type="ftr" sz="quarter" idx="12"/>
          </p:nvPr>
        </p:nvSpPr>
        <p:spPr/>
        <p:txBody>
          <a:bodyPr/>
          <a:lstStyle/>
          <a:p>
            <a:r>
              <a:rPr lang="de-DE"/>
              <a:t>Analytical Services</a:t>
            </a:r>
          </a:p>
        </p:txBody>
      </p:sp>
      <p:sp>
        <p:nvSpPr>
          <p:cNvPr id="7" name="Slide Number Placeholder 6"/>
          <p:cNvSpPr>
            <a:spLocks noGrp="1"/>
          </p:cNvSpPr>
          <p:nvPr>
            <p:ph type="sldNum" sz="quarter" idx="13"/>
          </p:nvPr>
        </p:nvSpPr>
        <p:spPr/>
        <p:txBody>
          <a:bodyPr/>
          <a:lstStyle/>
          <a:p>
            <a:fld id="{A7443C7B-F938-4CE9-A268-32817172635B}" type="slidenum">
              <a:rPr lang="de-DE" smtClean="0"/>
              <a:pPr/>
              <a:t>7</a:t>
            </a:fld>
            <a:endParaRPr lang="de-DE"/>
          </a:p>
        </p:txBody>
      </p:sp>
    </p:spTree>
    <p:extLst>
      <p:ext uri="{BB962C8B-B14F-4D97-AF65-F5344CB8AC3E}">
        <p14:creationId xmlns:p14="http://schemas.microsoft.com/office/powerpoint/2010/main" val="1879704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2363"/>
            <a:ext cx="3660775" cy="2058987"/>
          </a:xfrm>
        </p:spPr>
      </p:sp>
      <p:sp>
        <p:nvSpPr>
          <p:cNvPr id="3" name="Notes Placeholder 2"/>
          <p:cNvSpPr>
            <a:spLocks noGrp="1"/>
          </p:cNvSpPr>
          <p:nvPr>
            <p:ph type="body" idx="1"/>
          </p:nvPr>
        </p:nvSpPr>
        <p:spPr/>
        <p:txBody>
          <a:bodyPr/>
          <a:lstStyle/>
          <a:p>
            <a:r>
              <a:rPr lang="en-GB" dirty="0"/>
              <a:t>For Gender, would some shots from the infographic be of interest?</a:t>
            </a:r>
          </a:p>
        </p:txBody>
      </p:sp>
      <p:sp>
        <p:nvSpPr>
          <p:cNvPr id="4" name="Header Placeholder 3"/>
          <p:cNvSpPr>
            <a:spLocks noGrp="1"/>
          </p:cNvSpPr>
          <p:nvPr>
            <p:ph type="hdr" sz="quarter" idx="10"/>
          </p:nvPr>
        </p:nvSpPr>
        <p:spPr/>
        <p:txBody>
          <a:bodyPr/>
          <a:lstStyle/>
          <a:p>
            <a:endParaRPr lang="de-DE" dirty="0"/>
          </a:p>
        </p:txBody>
      </p:sp>
      <p:sp>
        <p:nvSpPr>
          <p:cNvPr id="5" name="Date Placeholder 4"/>
          <p:cNvSpPr>
            <a:spLocks noGrp="1"/>
          </p:cNvSpPr>
          <p:nvPr>
            <p:ph type="dt" idx="11"/>
          </p:nvPr>
        </p:nvSpPr>
        <p:spPr/>
        <p:txBody>
          <a:bodyPr/>
          <a:lstStyle/>
          <a:p>
            <a:fld id="{7C3C1692-6FC8-4C04-8654-617BB0C61ABA}" type="datetime1">
              <a:rPr lang="en-US" smtClean="0"/>
              <a:pPr/>
              <a:t>10/20/20</a:t>
            </a:fld>
            <a:endParaRPr lang="de-DE" dirty="0"/>
          </a:p>
        </p:txBody>
      </p:sp>
      <p:sp>
        <p:nvSpPr>
          <p:cNvPr id="6" name="Footer Placeholder 5"/>
          <p:cNvSpPr>
            <a:spLocks noGrp="1"/>
          </p:cNvSpPr>
          <p:nvPr>
            <p:ph type="ftr" sz="quarter" idx="12"/>
          </p:nvPr>
        </p:nvSpPr>
        <p:spPr/>
        <p:txBody>
          <a:bodyPr/>
          <a:lstStyle/>
          <a:p>
            <a:r>
              <a:rPr lang="de-DE"/>
              <a:t>Analytical Services</a:t>
            </a:r>
          </a:p>
        </p:txBody>
      </p:sp>
      <p:sp>
        <p:nvSpPr>
          <p:cNvPr id="7" name="Slide Number Placeholder 6"/>
          <p:cNvSpPr>
            <a:spLocks noGrp="1"/>
          </p:cNvSpPr>
          <p:nvPr>
            <p:ph type="sldNum" sz="quarter" idx="13"/>
          </p:nvPr>
        </p:nvSpPr>
        <p:spPr/>
        <p:txBody>
          <a:bodyPr/>
          <a:lstStyle/>
          <a:p>
            <a:fld id="{A7443C7B-F938-4CE9-A268-32817172635B}" type="slidenum">
              <a:rPr lang="de-DE" smtClean="0"/>
              <a:pPr/>
              <a:t>8</a:t>
            </a:fld>
            <a:endParaRPr lang="de-DE"/>
          </a:p>
        </p:txBody>
      </p:sp>
    </p:spTree>
    <p:extLst>
      <p:ext uri="{BB962C8B-B14F-4D97-AF65-F5344CB8AC3E}">
        <p14:creationId xmlns:p14="http://schemas.microsoft.com/office/powerpoint/2010/main" val="2473482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2363"/>
            <a:ext cx="3660775" cy="2058987"/>
          </a:xfrm>
        </p:spPr>
      </p:sp>
      <p:sp>
        <p:nvSpPr>
          <p:cNvPr id="3" name="Notes Placeholder 2"/>
          <p:cNvSpPr>
            <a:spLocks noGrp="1"/>
          </p:cNvSpPr>
          <p:nvPr>
            <p:ph type="body" idx="1"/>
          </p:nvPr>
        </p:nvSpPr>
        <p:spPr/>
        <p:txBody>
          <a:bodyPr/>
          <a:lstStyle/>
          <a:p>
            <a:r>
              <a:rPr lang="en-GB" dirty="0"/>
              <a:t>For Gender, would some shots from the infographic be of interest?</a:t>
            </a:r>
          </a:p>
        </p:txBody>
      </p:sp>
      <p:sp>
        <p:nvSpPr>
          <p:cNvPr id="4" name="Header Placeholder 3"/>
          <p:cNvSpPr>
            <a:spLocks noGrp="1"/>
          </p:cNvSpPr>
          <p:nvPr>
            <p:ph type="hdr" sz="quarter" idx="10"/>
          </p:nvPr>
        </p:nvSpPr>
        <p:spPr/>
        <p:txBody>
          <a:bodyPr/>
          <a:lstStyle/>
          <a:p>
            <a:endParaRPr lang="de-DE" dirty="0"/>
          </a:p>
        </p:txBody>
      </p:sp>
      <p:sp>
        <p:nvSpPr>
          <p:cNvPr id="5" name="Date Placeholder 4"/>
          <p:cNvSpPr>
            <a:spLocks noGrp="1"/>
          </p:cNvSpPr>
          <p:nvPr>
            <p:ph type="dt" idx="11"/>
          </p:nvPr>
        </p:nvSpPr>
        <p:spPr/>
        <p:txBody>
          <a:bodyPr/>
          <a:lstStyle/>
          <a:p>
            <a:fld id="{7C3C1692-6FC8-4C04-8654-617BB0C61ABA}" type="datetime1">
              <a:rPr lang="en-US" smtClean="0"/>
              <a:pPr/>
              <a:t>10/20/20</a:t>
            </a:fld>
            <a:endParaRPr lang="de-DE" dirty="0"/>
          </a:p>
        </p:txBody>
      </p:sp>
      <p:sp>
        <p:nvSpPr>
          <p:cNvPr id="6" name="Footer Placeholder 5"/>
          <p:cNvSpPr>
            <a:spLocks noGrp="1"/>
          </p:cNvSpPr>
          <p:nvPr>
            <p:ph type="ftr" sz="quarter" idx="12"/>
          </p:nvPr>
        </p:nvSpPr>
        <p:spPr/>
        <p:txBody>
          <a:bodyPr/>
          <a:lstStyle/>
          <a:p>
            <a:r>
              <a:rPr lang="de-DE"/>
              <a:t>Analytical Services</a:t>
            </a:r>
          </a:p>
        </p:txBody>
      </p:sp>
      <p:sp>
        <p:nvSpPr>
          <p:cNvPr id="7" name="Slide Number Placeholder 6"/>
          <p:cNvSpPr>
            <a:spLocks noGrp="1"/>
          </p:cNvSpPr>
          <p:nvPr>
            <p:ph type="sldNum" sz="quarter" idx="13"/>
          </p:nvPr>
        </p:nvSpPr>
        <p:spPr/>
        <p:txBody>
          <a:bodyPr/>
          <a:lstStyle/>
          <a:p>
            <a:fld id="{A7443C7B-F938-4CE9-A268-32817172635B}" type="slidenum">
              <a:rPr lang="de-DE" smtClean="0"/>
              <a:pPr/>
              <a:t>9</a:t>
            </a:fld>
            <a:endParaRPr lang="de-DE"/>
          </a:p>
        </p:txBody>
      </p:sp>
    </p:spTree>
    <p:extLst>
      <p:ext uri="{BB962C8B-B14F-4D97-AF65-F5344CB8AC3E}">
        <p14:creationId xmlns:p14="http://schemas.microsoft.com/office/powerpoint/2010/main" val="2087525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2363"/>
            <a:ext cx="3660775" cy="205898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de-DE" dirty="0"/>
          </a:p>
        </p:txBody>
      </p:sp>
      <p:sp>
        <p:nvSpPr>
          <p:cNvPr id="5" name="Date Placeholder 4"/>
          <p:cNvSpPr>
            <a:spLocks noGrp="1"/>
          </p:cNvSpPr>
          <p:nvPr>
            <p:ph type="dt" idx="11"/>
          </p:nvPr>
        </p:nvSpPr>
        <p:spPr/>
        <p:txBody>
          <a:bodyPr/>
          <a:lstStyle/>
          <a:p>
            <a:fld id="{7C3C1692-6FC8-4C04-8654-617BB0C61ABA}" type="datetime1">
              <a:rPr lang="en-US" smtClean="0"/>
              <a:pPr/>
              <a:t>10/20/20</a:t>
            </a:fld>
            <a:endParaRPr lang="de-DE" dirty="0"/>
          </a:p>
        </p:txBody>
      </p:sp>
      <p:sp>
        <p:nvSpPr>
          <p:cNvPr id="6" name="Footer Placeholder 5"/>
          <p:cNvSpPr>
            <a:spLocks noGrp="1"/>
          </p:cNvSpPr>
          <p:nvPr>
            <p:ph type="ftr" sz="quarter" idx="12"/>
          </p:nvPr>
        </p:nvSpPr>
        <p:spPr/>
        <p:txBody>
          <a:bodyPr/>
          <a:lstStyle/>
          <a:p>
            <a:r>
              <a:rPr lang="de-DE"/>
              <a:t>Analytical Services</a:t>
            </a:r>
          </a:p>
        </p:txBody>
      </p:sp>
      <p:sp>
        <p:nvSpPr>
          <p:cNvPr id="7" name="Slide Number Placeholder 6"/>
          <p:cNvSpPr>
            <a:spLocks noGrp="1"/>
          </p:cNvSpPr>
          <p:nvPr>
            <p:ph type="sldNum" sz="quarter" idx="13"/>
          </p:nvPr>
        </p:nvSpPr>
        <p:spPr/>
        <p:txBody>
          <a:bodyPr/>
          <a:lstStyle/>
          <a:p>
            <a:fld id="{A7443C7B-F938-4CE9-A268-32817172635B}" type="slidenum">
              <a:rPr lang="de-DE" smtClean="0"/>
              <a:pPr/>
              <a:t>10</a:t>
            </a:fld>
            <a:endParaRPr lang="de-DE"/>
          </a:p>
        </p:txBody>
      </p:sp>
    </p:spTree>
    <p:extLst>
      <p:ext uri="{BB962C8B-B14F-4D97-AF65-F5344CB8AC3E}">
        <p14:creationId xmlns:p14="http://schemas.microsoft.com/office/powerpoint/2010/main" val="224074151"/>
      </p:ext>
    </p:extLst>
  </p:cSld>
  <p:clrMapOvr>
    <a:masterClrMapping/>
  </p:clrMapOvr>
</p:notes>
</file>

<file path=ppt/slideLayouts/_rels/slideLayout1.xml.rels><?xml version="1.0" encoding="UTF-8" standalone="yes" ?><Relationships xmlns="http://schemas.openxmlformats.org/package/2006/relationships"><Relationship Id="rId3" Target="../media/image4.jpeg" Type="http://schemas.openxmlformats.org/officeDocument/2006/relationships/image"/><Relationship Id="rId2" Target="../media/image3.png" Type="http://schemas.openxmlformats.org/officeDocument/2006/relationships/image"/><Relationship Id="rId1" Target="../slideMasters/slideMaster1.xml" Type="http://schemas.openxmlformats.org/officeDocument/2006/relationships/slideMaster"/></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arget="../media/image4.jpeg" Type="http://schemas.openxmlformats.org/officeDocument/2006/relationships/image"/><Relationship Id="rId2" Target="../media/image3.png" Type="http://schemas.openxmlformats.org/officeDocument/2006/relationships/image"/><Relationship Id="rId1" Target="../slideMasters/slideMaster1.xml" Type="http://schemas.openxmlformats.org/officeDocument/2006/relationships/slideMaster"/></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arget="../media/image4.jpeg" Type="http://schemas.openxmlformats.org/officeDocument/2006/relationships/image"/><Relationship Id="rId2" Target="../media/image5.png" Type="http://schemas.openxmlformats.org/officeDocument/2006/relationships/image"/><Relationship Id="rId1" Target="../slideMasters/slideMaster1.xml" Type="http://schemas.openxmlformats.org/officeDocument/2006/relationships/slideMaster"/></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light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en-US" noProof="0" dirty="0"/>
              <a:t>Click on icon to select picture</a:t>
            </a:r>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dirty="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6"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Click to 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3631053711"/>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guide id="8" orient="horz"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fld id="{37FFCD0F-6FD7-423A-A678-0AA8290E11CF}" type="datetimeFigureOut">
              <a:rPr lang="de-DE" smtClean="0"/>
              <a:pPr/>
              <a:t>20.10.20</a:t>
            </a:fld>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0" name="Text Placeholder 8"/>
          <p:cNvSpPr>
            <a:spLocks noGrp="1"/>
          </p:cNvSpPr>
          <p:nvPr>
            <p:ph type="body" sz="quarter" idx="23" hasCustomPrompt="1"/>
          </p:nvPr>
        </p:nvSpPr>
        <p:spPr>
          <a:xfrm>
            <a:off x="4770841" y="1064854"/>
            <a:ext cx="3796897" cy="3264797"/>
          </a:xfrm>
          <a:prstGeom prst="rect">
            <a:avLst/>
          </a:prstGeom>
        </p:spPr>
        <p:txBody>
          <a:bodyPr>
            <a:normAutofit/>
          </a:bodyPr>
          <a:lstStyle>
            <a:lvl1pPr marL="0" indent="0">
              <a:lnSpc>
                <a:spcPct val="100000"/>
              </a:lnSpc>
              <a:buFont typeface="Arial" charset="0"/>
              <a:buNone/>
              <a:defRPr sz="1600" b="0" baseline="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3"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bullets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fld id="{37FFCD0F-6FD7-423A-A678-0AA8290E11CF}" type="datetimeFigureOut">
              <a:rPr lang="de-DE" smtClean="0"/>
              <a:pPr/>
              <a:t>20.10.20</a:t>
            </a:fld>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9" name="Text Placeholder 8"/>
          <p:cNvSpPr>
            <a:spLocks noGrp="1"/>
          </p:cNvSpPr>
          <p:nvPr>
            <p:ph type="body" sz="quarter" idx="17" hasCustomPrompt="1"/>
          </p:nvPr>
        </p:nvSpPr>
        <p:spPr>
          <a:xfrm>
            <a:off x="4770842" y="1064853"/>
            <a:ext cx="3796896" cy="3264797"/>
          </a:xfrm>
          <a:prstGeom prst="rect">
            <a:avLst/>
          </a:prstGeom>
        </p:spPr>
        <p:txBody>
          <a:bodyPr/>
          <a:lstStyle>
            <a:lvl1pPr marL="285750" indent="-285750">
              <a:lnSpc>
                <a:spcPct val="100000"/>
              </a:lnSpc>
              <a:buFont typeface="Arial" panose="020B0604020202020204" pitchFamily="34" charset="0"/>
              <a:buChar char="•"/>
              <a:defRPr sz="1600" b="0"/>
            </a:lvl1pPr>
            <a:lvl2pPr marL="287338" indent="-287338">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p:txBody>
      </p:sp>
    </p:spTree>
    <p:extLst>
      <p:ext uri="{BB962C8B-B14F-4D97-AF65-F5344CB8AC3E}">
        <p14:creationId xmlns:p14="http://schemas.microsoft.com/office/powerpoint/2010/main" val="2069957296"/>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ext and image on right sid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57200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Click icon to add picture</a:t>
            </a:r>
          </a:p>
        </p:txBody>
      </p:sp>
      <p:cxnSp>
        <p:nvCxnSpPr>
          <p:cNvPr id="16" name="Straight Connector 15"/>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fld id="{37FFCD0F-6FD7-423A-A678-0AA8290E11CF}" type="datetimeFigureOut">
              <a:rPr lang="de-DE" smtClean="0"/>
              <a:pPr/>
              <a:t>20.10.20</a:t>
            </a:fld>
            <a:endParaRPr lang="de-DE"/>
          </a:p>
        </p:txBody>
      </p:sp>
      <p:sp>
        <p:nvSpPr>
          <p:cNvPr id="5" name="Footer Placeholder 4"/>
          <p:cNvSpPr>
            <a:spLocks noGrp="1"/>
          </p:cNvSpPr>
          <p:nvPr>
            <p:ph type="ftr" sz="quarter" idx="16"/>
          </p:nvPr>
        </p:nvSpPr>
        <p:spPr/>
        <p:txBody>
          <a:bodyPr/>
          <a:lstStyle/>
          <a:p>
            <a:endParaRPr lang="de-DE" dirty="0"/>
          </a:p>
        </p:txBody>
      </p:sp>
      <p:sp>
        <p:nvSpPr>
          <p:cNvPr id="8" name="Title 1"/>
          <p:cNvSpPr>
            <a:spLocks noGrp="1"/>
          </p:cNvSpPr>
          <p:nvPr>
            <p:ph type="title" hasCustomPrompt="1"/>
          </p:nvPr>
        </p:nvSpPr>
        <p:spPr>
          <a:xfrm>
            <a:off x="576263"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extLst>
      <p:ext uri="{BB962C8B-B14F-4D97-AF65-F5344CB8AC3E}">
        <p14:creationId xmlns:p14="http://schemas.microsoft.com/office/powerpoint/2010/main" val="323183506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and image on left side">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044000" y="4722258"/>
            <a:ext cx="3086100" cy="162814"/>
          </a:xfrm>
        </p:spPr>
        <p:txBody>
          <a:bodyPr/>
          <a:lstStyle/>
          <a:p>
            <a:fld id="{37FFCD0F-6FD7-423A-A678-0AA8290E11CF}" type="datetimeFigureOut">
              <a:rPr lang="de-DE" smtClean="0"/>
              <a:pPr/>
              <a:t>20.10.20</a:t>
            </a:fld>
            <a:endParaRPr lang="de-DE"/>
          </a:p>
        </p:txBody>
      </p:sp>
      <p:sp>
        <p:nvSpPr>
          <p:cNvPr id="10" name="Footer Placeholder 4"/>
          <p:cNvSpPr>
            <a:spLocks noGrp="1"/>
          </p:cNvSpPr>
          <p:nvPr>
            <p:ph type="ftr" sz="quarter" idx="16"/>
          </p:nvPr>
        </p:nvSpPr>
        <p:spPr>
          <a:xfrm>
            <a:off x="1044000" y="4531201"/>
            <a:ext cx="3086100" cy="162244"/>
          </a:xfrm>
        </p:spPr>
        <p:txBody>
          <a:bodyPr/>
          <a:lstStyle/>
          <a:p>
            <a:endParaRPr lang="de-DE" dirty="0"/>
          </a:p>
        </p:txBody>
      </p:sp>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2" name="Picture Placeholder 9"/>
          <p:cNvSpPr>
            <a:spLocks noGrp="1"/>
          </p:cNvSpPr>
          <p:nvPr>
            <p:ph type="pic" sz="quarter" idx="24"/>
          </p:nvPr>
        </p:nvSpPr>
        <p:spPr>
          <a:xfrm>
            <a:off x="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Click icon to add picture</a:t>
            </a:r>
          </a:p>
        </p:txBody>
      </p:sp>
      <p:sp>
        <p:nvSpPr>
          <p:cNvPr id="16" name="Title 1"/>
          <p:cNvSpPr>
            <a:spLocks noGrp="1"/>
          </p:cNvSpPr>
          <p:nvPr>
            <p:ph type="title" hasCustomPrompt="1"/>
          </p:nvPr>
        </p:nvSpPr>
        <p:spPr>
          <a:xfrm>
            <a:off x="4744238"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8" name="Text Placeholder 8"/>
          <p:cNvSpPr>
            <a:spLocks noGrp="1"/>
          </p:cNvSpPr>
          <p:nvPr>
            <p:ph type="body" sz="quarter" idx="25" hasCustomPrompt="1"/>
          </p:nvPr>
        </p:nvSpPr>
        <p:spPr>
          <a:xfrm>
            <a:off x="4744238"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extLst>
      <p:ext uri="{BB962C8B-B14F-4D97-AF65-F5344CB8AC3E}">
        <p14:creationId xmlns:p14="http://schemas.microsoft.com/office/powerpoint/2010/main" val="1519277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044000" y="4722258"/>
            <a:ext cx="3086100" cy="162814"/>
          </a:xfrm>
        </p:spPr>
        <p:txBody>
          <a:bodyPr/>
          <a:lstStyle/>
          <a:p>
            <a:fld id="{37FFCD0F-6FD7-423A-A678-0AA8290E11CF}" type="datetimeFigureOut">
              <a:rPr lang="de-DE" smtClean="0"/>
              <a:pPr/>
              <a:t>20.10.20</a:t>
            </a:fld>
            <a:endParaRPr lang="de-DE"/>
          </a:p>
        </p:txBody>
      </p:sp>
      <p:sp>
        <p:nvSpPr>
          <p:cNvPr id="10" name="Footer Placeholder 4"/>
          <p:cNvSpPr>
            <a:spLocks noGrp="1"/>
          </p:cNvSpPr>
          <p:nvPr>
            <p:ph type="ftr" sz="quarter" idx="16"/>
          </p:nvPr>
        </p:nvSpPr>
        <p:spPr>
          <a:xfrm>
            <a:off x="1044000" y="4531201"/>
            <a:ext cx="3086100" cy="162244"/>
          </a:xfrm>
        </p:spPr>
        <p:txBody>
          <a:bodyPr/>
          <a:lstStyle/>
          <a:p>
            <a:endParaRPr lang="de-DE" dirty="0"/>
          </a:p>
        </p:txBody>
      </p:sp>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5" name="Picture Placeholder 9"/>
          <p:cNvSpPr>
            <a:spLocks noGrp="1"/>
          </p:cNvSpPr>
          <p:nvPr>
            <p:ph type="pic" sz="quarter" idx="14"/>
          </p:nvPr>
        </p:nvSpPr>
        <p:spPr>
          <a:xfrm>
            <a:off x="3386666" y="1064853"/>
            <a:ext cx="5181071"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Click icon to add picture</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24" hasCustomPrompt="1"/>
          </p:nvPr>
        </p:nvSpPr>
        <p:spPr>
          <a:xfrm>
            <a:off x="576264" y="1064853"/>
            <a:ext cx="2641070"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7FFCD0F-6FD7-423A-A678-0AA8290E11CF}" type="datetimeFigureOut">
              <a:rPr lang="de-DE" smtClean="0"/>
              <a:pPr/>
              <a:t>20.10.20</a:t>
            </a:fld>
            <a:endParaRPr lang="de-DE"/>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4533" y="2325818"/>
            <a:ext cx="2929467" cy="2817682"/>
          </a:xfrm>
          <a:prstGeom prst="rect">
            <a:avLst/>
          </a:prstGeom>
        </p:spPr>
      </p:pic>
      <p:sp>
        <p:nvSpPr>
          <p:cNvPr id="6" name="Footer Placeholder 5"/>
          <p:cNvSpPr>
            <a:spLocks noGrp="1"/>
          </p:cNvSpPr>
          <p:nvPr>
            <p:ph type="ftr" sz="quarter" idx="11"/>
          </p:nvPr>
        </p:nvSpPr>
        <p:spPr/>
        <p:txBody>
          <a:bodyPr/>
          <a:lstStyle/>
          <a:p>
            <a:endParaRPr lang="de-DE"/>
          </a:p>
        </p:txBody>
      </p:sp>
      <p:sp>
        <p:nvSpPr>
          <p:cNvPr id="7" name="Title 1"/>
          <p:cNvSpPr>
            <a:spLocks noGrp="1"/>
          </p:cNvSpPr>
          <p:nvPr>
            <p:ph type="title" hasCustomPrompt="1"/>
          </p:nvPr>
        </p:nvSpPr>
        <p:spPr>
          <a:xfrm>
            <a:off x="576263" y="438428"/>
            <a:ext cx="6248399" cy="2830088"/>
          </a:xfrm>
          <a:prstGeom prst="rect">
            <a:avLst/>
          </a:prstGeom>
        </p:spPr>
        <p:txBody>
          <a:bodyPr lIns="0" tIns="0" rIns="0">
            <a:normAutofit/>
          </a:bodyPr>
          <a:lstStyle>
            <a:lvl1pPr marL="177800" indent="-177800">
              <a:lnSpc>
                <a:spcPct val="100000"/>
              </a:lnSpc>
              <a:defRPr sz="3600" baseline="0">
                <a:solidFill>
                  <a:srgbClr val="FF6C00"/>
                </a:solidFill>
              </a:defRPr>
            </a:lvl1pPr>
          </a:lstStyle>
          <a:p>
            <a:r>
              <a:rPr lang="en-US" dirty="0"/>
              <a:t>“Quote</a:t>
            </a:r>
            <a:r>
              <a:rPr lang="de-DE" dirty="0"/>
              <a:t>”</a:t>
            </a:r>
          </a:p>
        </p:txBody>
      </p:sp>
      <p:cxnSp>
        <p:nvCxnSpPr>
          <p:cNvPr id="8" name="Straight Connector 7"/>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816578"/>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ote with dark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en-US" noProof="0" dirty="0"/>
              <a:t>Click icon to add picture</a:t>
            </a:r>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chemeClr val="bg1"/>
                </a:solidFill>
              </a:defRPr>
            </a:lvl1pPr>
          </a:lstStyle>
          <a:p>
            <a:r>
              <a:rPr lang="en-US" dirty="0"/>
              <a:t>“Quote”</a:t>
            </a:r>
            <a:endParaRPr lang="de-DE" dirty="0"/>
          </a:p>
        </p:txBody>
      </p:sp>
    </p:spTree>
    <p:extLst>
      <p:ext uri="{BB962C8B-B14F-4D97-AF65-F5344CB8AC3E}">
        <p14:creationId xmlns:p14="http://schemas.microsoft.com/office/powerpoint/2010/main" val="219503286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with light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en-US" dirty="0"/>
              <a:t>Click icon to add picture</a:t>
            </a:r>
            <a:endParaRPr lang="de-DE"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rgbClr val="53565A"/>
                </a:solidFill>
              </a:defRPr>
            </a:lvl1pPr>
          </a:lstStyle>
          <a:p>
            <a:r>
              <a:rPr lang="en-US" dirty="0"/>
              <a:t>“Quote”</a:t>
            </a:r>
            <a:endParaRPr lang="de-DE"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illustration">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770842" y="1064853"/>
            <a:ext cx="3796896"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Click icon to add picture</a:t>
            </a:r>
          </a:p>
        </p:txBody>
      </p:sp>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fld id="{37FFCD0F-6FD7-423A-A678-0AA8290E11CF}" type="datetimeFigureOut">
              <a:rPr lang="de-DE" smtClean="0"/>
              <a:pPr/>
              <a:t>20.10.20</a:t>
            </a:fld>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9"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Tree>
    <p:extLst>
      <p:ext uri="{BB962C8B-B14F-4D97-AF65-F5344CB8AC3E}">
        <p14:creationId xmlns:p14="http://schemas.microsoft.com/office/powerpoint/2010/main" val="803182024"/>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7" orient="horz" pos="2867"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770842" y="1064853"/>
            <a:ext cx="3796897" cy="3262031"/>
          </a:xfrm>
          <a:prstGeom prst="rect">
            <a:avLst/>
          </a:prstGeom>
        </p:spPr>
        <p:txBody>
          <a:bodyPr/>
          <a:lstStyle>
            <a:lvl1pPr marL="0" indent="0">
              <a:lnSpc>
                <a:spcPct val="100000"/>
              </a:lnSpc>
              <a:buNone/>
              <a:defRPr/>
            </a:lvl1pPr>
          </a:lstStyle>
          <a:p>
            <a:r>
              <a:rPr lang="en-US" noProof="0" dirty="0"/>
              <a:t>Click icon to add chart</a:t>
            </a:r>
          </a:p>
        </p:txBody>
      </p:sp>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p:txBody>
          <a:bodyPr/>
          <a:lstStyle/>
          <a:p>
            <a:fld id="{37FFCD0F-6FD7-423A-A678-0AA8290E11CF}" type="datetimeFigureOut">
              <a:rPr lang="de-DE" smtClean="0"/>
              <a:pPr/>
              <a:t>20.10.20</a:t>
            </a:fld>
            <a:endParaRPr lang="de-DE"/>
          </a:p>
        </p:txBody>
      </p:sp>
      <p:sp>
        <p:nvSpPr>
          <p:cNvPr id="5" name="Footer Placeholder 4"/>
          <p:cNvSpPr>
            <a:spLocks noGrp="1"/>
          </p:cNvSpPr>
          <p:nvPr>
            <p:ph type="ftr" sz="quarter" idx="17"/>
          </p:nvPr>
        </p:nvSpPr>
        <p:spPr/>
        <p:txBody>
          <a:bodyPr/>
          <a:lstStyle/>
          <a:p>
            <a:endParaRPr lang="de-DE"/>
          </a:p>
        </p:txBody>
      </p:sp>
      <p:sp>
        <p:nvSpPr>
          <p:cNvPr id="9"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Tree>
    <p:extLst>
      <p:ext uri="{BB962C8B-B14F-4D97-AF65-F5344CB8AC3E}">
        <p14:creationId xmlns:p14="http://schemas.microsoft.com/office/powerpoint/2010/main" val="4186272090"/>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172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dark text and light photo">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de-DE" dirty="0"/>
              <a:t>Click on </a:t>
            </a:r>
            <a:r>
              <a:rPr lang="de-DE" dirty="0" err="1"/>
              <a:t>icon</a:t>
            </a:r>
            <a:r>
              <a:rPr lang="de-DE" dirty="0"/>
              <a:t> </a:t>
            </a:r>
            <a:r>
              <a:rPr lang="de-DE" dirty="0" err="1"/>
              <a:t>to</a:t>
            </a:r>
            <a:r>
              <a:rPr lang="de-DE" dirty="0"/>
              <a:t> </a:t>
            </a:r>
            <a:r>
              <a:rPr lang="de-DE" dirty="0" err="1"/>
              <a:t>select</a:t>
            </a:r>
            <a:r>
              <a:rPr lang="de-DE" dirty="0"/>
              <a:t> </a:t>
            </a:r>
            <a:r>
              <a:rPr lang="de-DE" dirty="0" err="1"/>
              <a:t>picture</a:t>
            </a:r>
            <a:endParaRPr lang="de-DE" dirty="0"/>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dirty="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Click to 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2" y="1064853"/>
            <a:ext cx="7990393"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fld id="{37FFCD0F-6FD7-423A-A678-0AA8290E11CF}" type="datetimeFigureOut">
              <a:rPr lang="de-DE" smtClean="0"/>
              <a:pPr/>
              <a:t>20.10.20</a:t>
            </a:fld>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Tree>
    <p:extLst>
      <p:ext uri="{BB962C8B-B14F-4D97-AF65-F5344CB8AC3E}">
        <p14:creationId xmlns:p14="http://schemas.microsoft.com/office/powerpoint/2010/main" val="283137439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fld id="{37FFCD0F-6FD7-423A-A678-0AA8290E11CF}" type="datetimeFigureOut">
              <a:rPr lang="de-DE" smtClean="0"/>
              <a:pPr/>
              <a:t>20.10.20</a:t>
            </a:fld>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3" name="Chart Placeholder 5"/>
          <p:cNvSpPr>
            <a:spLocks noGrp="1"/>
          </p:cNvSpPr>
          <p:nvPr>
            <p:ph type="chart" sz="quarter" idx="19"/>
          </p:nvPr>
        </p:nvSpPr>
        <p:spPr>
          <a:xfrm>
            <a:off x="4770841"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
        <p:nvSpPr>
          <p:cNvPr id="14" name="Chart Placeholder 5"/>
          <p:cNvSpPr>
            <a:spLocks noGrp="1"/>
          </p:cNvSpPr>
          <p:nvPr>
            <p:ph type="chart" sz="quarter" idx="15"/>
          </p:nvPr>
        </p:nvSpPr>
        <p:spPr>
          <a:xfrm>
            <a:off x="576262"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hree charts">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fld id="{37FFCD0F-6FD7-423A-A678-0AA8290E11CF}" type="datetimeFigureOut">
              <a:rPr lang="de-DE" smtClean="0"/>
              <a:pPr/>
              <a:t>20.10.20</a:t>
            </a:fld>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Chart Placeholder 5"/>
          <p:cNvSpPr>
            <a:spLocks noGrp="1"/>
          </p:cNvSpPr>
          <p:nvPr>
            <p:ph type="chart" sz="quarter" idx="18"/>
          </p:nvPr>
        </p:nvSpPr>
        <p:spPr>
          <a:xfrm>
            <a:off x="3331899"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
        <p:nvSpPr>
          <p:cNvPr id="9" name="Chart Placeholder 5"/>
          <p:cNvSpPr>
            <a:spLocks noGrp="1"/>
          </p:cNvSpPr>
          <p:nvPr>
            <p:ph type="chart" sz="quarter" idx="19"/>
          </p:nvPr>
        </p:nvSpPr>
        <p:spPr>
          <a:xfrm>
            <a:off x="608753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cxnSp>
        <p:nvCxnSpPr>
          <p:cNvPr id="11" name="Straight Connector 10"/>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7"/>
          </p:nvPr>
        </p:nvSpPr>
        <p:spPr/>
        <p:txBody>
          <a:bodyPr/>
          <a:lstStyle/>
          <a:p>
            <a:fld id="{37FFCD0F-6FD7-423A-A678-0AA8290E11CF}" type="datetimeFigureOut">
              <a:rPr lang="de-DE" smtClean="0"/>
              <a:pPr/>
              <a:t>20.10.20</a:t>
            </a:fld>
            <a:endParaRPr lang="de-DE"/>
          </a:p>
        </p:txBody>
      </p:sp>
      <p:sp>
        <p:nvSpPr>
          <p:cNvPr id="6" name="Footer Placeholder 5"/>
          <p:cNvSpPr>
            <a:spLocks noGrp="1"/>
          </p:cNvSpPr>
          <p:nvPr>
            <p:ph type="ftr" sz="quarter" idx="18"/>
          </p:nvPr>
        </p:nvSpPr>
        <p:spPr/>
        <p:txBody>
          <a:bodyPr/>
          <a:lstStyle/>
          <a:p>
            <a:endParaRPr lang="de-DE"/>
          </a:p>
        </p:txBody>
      </p:sp>
      <p:sp>
        <p:nvSpPr>
          <p:cNvPr id="10" name="Table Placeholder 6"/>
          <p:cNvSpPr>
            <a:spLocks noGrp="1"/>
          </p:cNvSpPr>
          <p:nvPr>
            <p:ph type="tbl" sz="quarter" idx="16"/>
          </p:nvPr>
        </p:nvSpPr>
        <p:spPr>
          <a:xfrm>
            <a:off x="576261" y="1064853"/>
            <a:ext cx="7990394" cy="3269526"/>
          </a:xfrm>
          <a:prstGeom prst="rect">
            <a:avLst/>
          </a:prstGeom>
        </p:spPr>
        <p:txBody>
          <a:bodyPr/>
          <a:lstStyle>
            <a:lvl1pPr marL="0" indent="0">
              <a:lnSpc>
                <a:spcPct val="100000"/>
              </a:lnSpc>
              <a:buNone/>
              <a:defRPr/>
            </a:lvl1pPr>
          </a:lstStyle>
          <a:p>
            <a:r>
              <a:rPr lang="en-US" noProof="0" dirty="0"/>
              <a:t>Click icon to add table</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Tree>
    <p:extLst>
      <p:ext uri="{BB962C8B-B14F-4D97-AF65-F5344CB8AC3E}">
        <p14:creationId xmlns:p14="http://schemas.microsoft.com/office/powerpoint/2010/main" val="782012608"/>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484253" y="4144980"/>
            <a:ext cx="5112709" cy="448866"/>
          </a:xfrm>
          <a:prstGeom prst="rect">
            <a:avLst/>
          </a:prstGeom>
        </p:spPr>
        <p:txBody>
          <a:bodyPr>
            <a:noAutofit/>
          </a:bodyPr>
          <a:lstStyle>
            <a:lvl1pPr marL="0" indent="0">
              <a:lnSpc>
                <a:spcPct val="100000"/>
              </a:lnSpc>
              <a:spcBef>
                <a:spcPts val="0"/>
              </a:spcBef>
              <a:buNone/>
              <a:defRPr sz="1400">
                <a:solidFill>
                  <a:schemeClr val="tx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Department</a:t>
            </a:r>
            <a:br>
              <a:rPr lang="en-US" dirty="0"/>
            </a:br>
            <a:r>
              <a:rPr lang="en-US" dirty="0"/>
              <a:t>Date</a:t>
            </a:r>
            <a:endParaRPr lang="de-DE" dirty="0"/>
          </a:p>
        </p:txBody>
      </p:sp>
      <p:sp>
        <p:nvSpPr>
          <p:cNvPr id="7" name="TextBox 6"/>
          <p:cNvSpPr txBox="1"/>
          <p:nvPr userDrawn="1"/>
        </p:nvSpPr>
        <p:spPr>
          <a:xfrm>
            <a:off x="469263" y="2014789"/>
            <a:ext cx="3905250" cy="861774"/>
          </a:xfrm>
          <a:prstGeom prst="rect">
            <a:avLst/>
          </a:prstGeom>
          <a:noFill/>
        </p:spPr>
        <p:txBody>
          <a:bodyPr wrap="square" rtlCol="0">
            <a:spAutoFit/>
          </a:bodyPr>
          <a:lstStyle/>
          <a:p>
            <a:r>
              <a:rPr lang="en-US" sz="5000" kern="1200" noProof="0" dirty="0">
                <a:solidFill>
                  <a:schemeClr val="tx1"/>
                </a:solidFill>
                <a:latin typeface="+mj-lt"/>
                <a:ea typeface="+mj-ea"/>
                <a:cs typeface="+mj-cs"/>
              </a:rPr>
              <a:t>Thank you</a:t>
            </a:r>
          </a:p>
        </p:txBody>
      </p:sp>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0"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Click to edit Master text styles</a:t>
            </a:r>
          </a:p>
        </p:txBody>
      </p:sp>
    </p:spTree>
    <p:extLst>
      <p:ext uri="{BB962C8B-B14F-4D97-AF65-F5344CB8AC3E}">
        <p14:creationId xmlns:p14="http://schemas.microsoft.com/office/powerpoint/2010/main" val="3946097589"/>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orient="horz" pos="373" userDrawn="1">
          <p15:clr>
            <a:srgbClr val="FBAE40"/>
          </p15:clr>
        </p15:guide>
        <p15:guide id="6" pos="5397" userDrawn="1">
          <p15:clr>
            <a:srgbClr val="FBAE40"/>
          </p15:clr>
        </p15:guide>
        <p15:guide id="7" orient="horz" pos="286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8F3E24-2172-4828-A9CC-E307FD3FAB45}"/>
              </a:ext>
            </a:extLst>
          </p:cNvPr>
          <p:cNvSpPr>
            <a:spLocks noGrp="1"/>
          </p:cNvSpPr>
          <p:nvPr>
            <p:ph type="dt" sz="half" idx="10"/>
          </p:nvPr>
        </p:nvSpPr>
        <p:spPr/>
        <p:txBody>
          <a:bodyPr/>
          <a:lstStyle/>
          <a:p>
            <a:fld id="{45495BB8-52D6-4A5D-A7E1-890489B6E34E}" type="datetime1">
              <a:rPr lang="en-GB" smtClean="0"/>
              <a:t>20/10/2020</a:t>
            </a:fld>
            <a:endParaRPr lang="en-GB"/>
          </a:p>
        </p:txBody>
      </p:sp>
      <p:sp>
        <p:nvSpPr>
          <p:cNvPr id="3" name="Footer Placeholder 2">
            <a:extLst>
              <a:ext uri="{FF2B5EF4-FFF2-40B4-BE49-F238E27FC236}">
                <a16:creationId xmlns:a16="http://schemas.microsoft.com/office/drawing/2014/main" id="{3122C000-9195-488A-8819-C02BC958700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2B0AD71-A21F-4865-A31C-43753CE88E75}"/>
              </a:ext>
            </a:extLst>
          </p:cNvPr>
          <p:cNvSpPr>
            <a:spLocks noGrp="1"/>
          </p:cNvSpPr>
          <p:nvPr>
            <p:ph type="sldNum" sz="quarter" idx="12"/>
          </p:nvPr>
        </p:nvSpPr>
        <p:spPr/>
        <p:txBody>
          <a:bodyPr/>
          <a:lstStyle/>
          <a:p>
            <a:fld id="{0EF1584F-9B3C-4B93-AD90-22538F617F18}" type="slidenum">
              <a:rPr lang="en-GB" smtClean="0"/>
              <a:t>‹#›</a:t>
            </a:fld>
            <a:endParaRPr lang="en-GB"/>
          </a:p>
        </p:txBody>
      </p:sp>
    </p:spTree>
    <p:extLst>
      <p:ext uri="{BB962C8B-B14F-4D97-AF65-F5344CB8AC3E}">
        <p14:creationId xmlns:p14="http://schemas.microsoft.com/office/powerpoint/2010/main" val="222319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text and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9144000" cy="5143500"/>
          </a:xfrm>
          <a:prstGeom prst="rect">
            <a:avLst/>
          </a:prstGeom>
          <a:solidFill>
            <a:srgbClr val="3E4043">
              <a:alpha val="14902"/>
            </a:srgbClr>
          </a:solidFill>
        </p:spPr>
        <p:txBody>
          <a:bodyPr>
            <a:normAutofit/>
          </a:bodyPr>
          <a:lstStyle>
            <a:lvl1pPr marL="0" indent="0" algn="r">
              <a:lnSpc>
                <a:spcPct val="100000"/>
              </a:lnSpc>
              <a:buNone/>
              <a:defRPr sz="1600" baseline="0"/>
            </a:lvl1pPr>
          </a:lstStyle>
          <a:p>
            <a:r>
              <a:rPr lang="de-DE"/>
              <a:t>Click on icon to select picture</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solidFill>
                  <a:schemeClr val="bg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7" name="TextBox 1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dirty="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20"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21"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hasCustomPrompt="1"/>
          </p:nvPr>
        </p:nvSpPr>
        <p:spPr>
          <a:xfrm>
            <a:off x="475841" y="503628"/>
            <a:ext cx="788400"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a:bodyPr>
          <a:lstStyle>
            <a:lvl1pPr>
              <a:defRPr sz="100">
                <a:solidFill>
                  <a:schemeClr val="bg1"/>
                </a:solidFill>
              </a:defRPr>
            </a:lvl1pPr>
          </a:lstStyle>
          <a:p>
            <a:pPr lvl="0"/>
            <a:r>
              <a:rPr lang="en-US"/>
              <a:t>Edit Master text styles v</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899294975"/>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8"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0"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2"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Click to edit Master text styles</a:t>
            </a:r>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FFCD0F-6FD7-423A-A678-0AA8290E11CF}" type="datetimeFigureOut">
              <a:rPr lang="de-DE" smtClean="0"/>
              <a:pPr/>
              <a:t>20.10.20</a:t>
            </a:fld>
            <a:endParaRPr lang="de-DE"/>
          </a:p>
        </p:txBody>
      </p:sp>
      <p:sp>
        <p:nvSpPr>
          <p:cNvPr id="4" name="Footer Placeholder 3"/>
          <p:cNvSpPr>
            <a:spLocks noGrp="1"/>
          </p:cNvSpPr>
          <p:nvPr>
            <p:ph type="ftr" sz="quarter" idx="11"/>
          </p:nvPr>
        </p:nvSpPr>
        <p:spPr/>
        <p:txBody>
          <a:bodyPr/>
          <a:lstStyle/>
          <a:p>
            <a:endParaRPr lang="de-DE"/>
          </a:p>
        </p:txBody>
      </p:sp>
      <p:pic>
        <p:nvPicPr>
          <p:cNvPr id="5" name="Picture 4"/>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1" y="-431800"/>
            <a:ext cx="9138993" cy="1229461"/>
          </a:xfrm>
          <a:prstGeom prst="rect">
            <a:avLst/>
          </a:prstGeom>
        </p:spPr>
      </p:pic>
      <p:sp>
        <p:nvSpPr>
          <p:cNvPr id="7" name="Text Placeholder 6"/>
          <p:cNvSpPr>
            <a:spLocks noGrp="1"/>
          </p:cNvSpPr>
          <p:nvPr>
            <p:ph type="body" sz="quarter" idx="15" hasCustomPrompt="1"/>
          </p:nvPr>
        </p:nvSpPr>
        <p:spPr>
          <a:xfrm>
            <a:off x="1084593" y="1215416"/>
            <a:ext cx="6974815" cy="1413483"/>
          </a:xfrm>
          <a:prstGeom prst="rect">
            <a:avLst/>
          </a:prstGeom>
        </p:spPr>
        <p:txBody>
          <a:bodyPr anchor="b">
            <a:noAutofit/>
          </a:bodyPr>
          <a:lstStyle>
            <a:lvl1pPr marL="0" indent="0" algn="ctr">
              <a:lnSpc>
                <a:spcPct val="100000"/>
              </a:lnSpc>
              <a:buNone/>
              <a:defRPr sz="4000">
                <a:solidFill>
                  <a:schemeClr val="tx1"/>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Click to edit title</a:t>
            </a:r>
            <a:br>
              <a:rPr lang="en-US" dirty="0"/>
            </a:br>
            <a:r>
              <a:rPr lang="en-US" dirty="0"/>
              <a:t>max over 2x lines</a:t>
            </a:r>
            <a:endParaRPr lang="de-DE" dirty="0"/>
          </a:p>
        </p:txBody>
      </p:sp>
      <p:sp>
        <p:nvSpPr>
          <p:cNvPr id="9" name="Title 1"/>
          <p:cNvSpPr>
            <a:spLocks noGrp="1"/>
          </p:cNvSpPr>
          <p:nvPr>
            <p:ph type="title" hasCustomPrompt="1"/>
          </p:nvPr>
        </p:nvSpPr>
        <p:spPr>
          <a:xfrm>
            <a:off x="1084593" y="2641599"/>
            <a:ext cx="6974815" cy="660401"/>
          </a:xfrm>
        </p:spPr>
        <p:txBody>
          <a:bodyPr anchor="t">
            <a:noAutofit/>
          </a:bodyPr>
          <a:lstStyle>
            <a:lvl1pPr algn="ctr">
              <a:lnSpc>
                <a:spcPct val="100000"/>
              </a:lnSpc>
              <a:defRPr sz="2000">
                <a:solidFill>
                  <a:schemeClr val="tx2"/>
                </a:solidFill>
              </a:defRPr>
            </a:lvl1pPr>
          </a:lstStyle>
          <a:p>
            <a:r>
              <a:rPr lang="en-US" dirty="0"/>
              <a:t>Subtitle</a:t>
            </a:r>
            <a:endParaRPr lang="de-DE"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Agenda</a:t>
            </a:r>
            <a:endParaRPr lang="de-DE" dirty="0"/>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4"/>
          </p:nvPr>
        </p:nvSpPr>
        <p:spPr/>
        <p:txBody>
          <a:bodyPr/>
          <a:lstStyle/>
          <a:p>
            <a:fld id="{37FFCD0F-6FD7-423A-A678-0AA8290E11CF}" type="datetimeFigureOut">
              <a:rPr lang="de-DE" smtClean="0"/>
              <a:pPr/>
              <a:t>20.10.20</a:t>
            </a:fld>
            <a:endParaRPr lang="de-DE" dirty="0"/>
          </a:p>
        </p:txBody>
      </p:sp>
      <p:sp>
        <p:nvSpPr>
          <p:cNvPr id="6" name="Footer Placeholder 5"/>
          <p:cNvSpPr>
            <a:spLocks noGrp="1"/>
          </p:cNvSpPr>
          <p:nvPr>
            <p:ph type="ftr" sz="quarter" idx="15"/>
          </p:nvPr>
        </p:nvSpPr>
        <p:spPr/>
        <p:txBody>
          <a:bodyPr/>
          <a:lstStyle/>
          <a:p>
            <a:endParaRPr lang="de-DE" dirty="0"/>
          </a:p>
        </p:txBody>
      </p:sp>
      <p:sp>
        <p:nvSpPr>
          <p:cNvPr id="18" name="Text Placeholder 1"/>
          <p:cNvSpPr>
            <a:spLocks noGrp="1"/>
          </p:cNvSpPr>
          <p:nvPr>
            <p:ph type="body" sz="quarter" idx="13"/>
          </p:nvPr>
        </p:nvSpPr>
        <p:spPr>
          <a:xfrm>
            <a:off x="576262" y="1064853"/>
            <a:ext cx="7991475" cy="3264797"/>
          </a:xfrm>
          <a:prstGeom prst="rect">
            <a:avLst/>
          </a:prstGeom>
        </p:spPr>
        <p:txBody>
          <a:bodyPr vert="horz" lIns="91440" tIns="0" rIns="91440" bIns="45720" rtlCol="0">
            <a:normAutofit/>
          </a:bodyPr>
          <a:lstStyle>
            <a:lvl1pPr>
              <a:defRPr lang="en-GB" dirty="0"/>
            </a:lvl1pPr>
          </a:lstStyle>
          <a:p>
            <a:pPr marL="285750" lvl="0" indent="-285750">
              <a:lnSpc>
                <a:spcPct val="100000"/>
              </a:lnSpc>
            </a:pPr>
            <a:r>
              <a:rPr lang="en-US"/>
              <a:t>Click to edit Master text styles</a:t>
            </a:r>
          </a:p>
        </p:txBody>
      </p:sp>
    </p:spTree>
    <p:extLst>
      <p:ext uri="{BB962C8B-B14F-4D97-AF65-F5344CB8AC3E}">
        <p14:creationId xmlns:p14="http://schemas.microsoft.com/office/powerpoint/2010/main" val="1262608357"/>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79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377948224"/>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5622" name="think-cell Slide" r:id="rId4" imgW="360" imgH="360" progId="TCLayout.ActiveDocument.1">
                  <p:embed/>
                </p:oleObj>
              </mc:Choice>
              <mc:Fallback>
                <p:oleObj name="think-cell Slide" r:id="rId4" imgW="360" imgH="360" progId="TCLayout.ActiveDocument.1">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17988"/>
            <a:ext cx="7991475" cy="462759"/>
          </a:xfrm>
          <a:prstGeom prst="rect">
            <a:avLst/>
          </a:prstGeom>
        </p:spPr>
        <p:txBody>
          <a:bodyPr lIns="0">
            <a:noAutofit/>
          </a:bodyPr>
          <a:lstStyle>
            <a:lvl1pPr>
              <a:lnSpc>
                <a:spcPct val="100000"/>
              </a:lnSpc>
              <a:defRPr sz="2600"/>
            </a:lvl1pPr>
          </a:lstStyle>
          <a:p>
            <a:r>
              <a:rPr lang="en-US" dirty="0"/>
              <a:t>Title</a:t>
            </a:r>
            <a:endParaRPr lang="de-DE"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fld id="{37FFCD0F-6FD7-423A-A678-0AA8290E11CF}" type="datetimeFigureOut">
              <a:rPr lang="de-DE" smtClean="0"/>
              <a:pPr/>
              <a:t>20.10.20</a:t>
            </a:fld>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13" hasCustomPrompt="1"/>
          </p:nvPr>
        </p:nvSpPr>
        <p:spPr>
          <a:xfrm>
            <a:off x="576263" y="1064854"/>
            <a:ext cx="7991475" cy="3264797"/>
          </a:xfrm>
          <a:prstGeom prst="rect">
            <a:avLst/>
          </a:prstGeom>
        </p:spPr>
        <p:txBody>
          <a:bodyPr>
            <a:normAutofit/>
          </a:bodyPr>
          <a:lstStyle>
            <a:lvl1pPr marL="0" indent="0">
              <a:lnSpc>
                <a:spcPct val="100000"/>
              </a:lnSpc>
              <a:buFont typeface="Arial" charset="0"/>
              <a:buNone/>
              <a:defRPr sz="18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fld id="{37FFCD0F-6FD7-423A-A678-0AA8290E11CF}" type="datetimeFigureOut">
              <a:rPr lang="de-DE" smtClean="0"/>
              <a:pPr/>
              <a:t>20.10.20</a:t>
            </a:fld>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4" name="Content Placeholder 2"/>
          <p:cNvSpPr>
            <a:spLocks noGrp="1"/>
          </p:cNvSpPr>
          <p:nvPr>
            <p:ph sz="quarter" idx="16"/>
          </p:nvPr>
        </p:nvSpPr>
        <p:spPr>
          <a:xfrm>
            <a:off x="576263" y="1061276"/>
            <a:ext cx="7991475" cy="326942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90443739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vmlDrawing" Target="../drawings/vmlDrawing1.vml"/><Relationship Id="rId30"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8"/>
            </p:custDataLst>
            <p:extLst>
              <p:ext uri="{D42A27DB-BD31-4B8C-83A1-F6EECF244321}">
                <p14:modId xmlns:p14="http://schemas.microsoft.com/office/powerpoint/2010/main" val="1569371378"/>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spid="_x0000_s1107" name="think-cell Slide" r:id="rId30" imgW="270" imgH="270" progId="TCLayout.ActiveDocument.1">
                  <p:embed/>
                </p:oleObj>
              </mc:Choice>
              <mc:Fallback>
                <p:oleObj name="think-cell Slide" r:id="rId30" imgW="270" imgH="270" progId="TCLayout.ActiveDocument.1">
                  <p:embed/>
                  <p:pic>
                    <p:nvPicPr>
                      <p:cNvPr id="0" name="Picture 74"/>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587"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userDrawn="1">
            <p:custDataLst>
              <p:tags r:id="rId2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800" b="0" i="0" baseline="0" dirty="0">
              <a:latin typeface="Arial"/>
              <a:ea typeface="+mn-ea"/>
              <a:cs typeface="+mn-cs"/>
              <a:sym typeface="Arial"/>
            </a:endParaRPr>
          </a:p>
        </p:txBody>
      </p:sp>
      <p:sp>
        <p:nvSpPr>
          <p:cNvPr id="4" name="Date Placeholder 3"/>
          <p:cNvSpPr>
            <a:spLocks noGrp="1"/>
          </p:cNvSpPr>
          <p:nvPr>
            <p:ph type="dt" sz="half" idx="2"/>
          </p:nvPr>
        </p:nvSpPr>
        <p:spPr>
          <a:xfrm>
            <a:off x="1044000" y="4722258"/>
            <a:ext cx="3086100" cy="16281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fld id="{37FFCD0F-6FD7-423A-A678-0AA8290E11CF}" type="datetimeFigureOut">
              <a:rPr lang="de-DE" smtClean="0"/>
              <a:pPr/>
              <a:t>20.10.20</a:t>
            </a:fld>
            <a:endParaRPr lang="de-DE"/>
          </a:p>
        </p:txBody>
      </p:sp>
      <p:sp>
        <p:nvSpPr>
          <p:cNvPr id="5" name="Footer Placeholder 4"/>
          <p:cNvSpPr>
            <a:spLocks noGrp="1"/>
          </p:cNvSpPr>
          <p:nvPr>
            <p:ph type="ftr" sz="quarter" idx="3"/>
          </p:nvPr>
        </p:nvSpPr>
        <p:spPr>
          <a:xfrm>
            <a:off x="1044000" y="4531201"/>
            <a:ext cx="3086100" cy="16224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endParaRPr lang="de-DE"/>
          </a:p>
        </p:txBody>
      </p:sp>
      <p:cxnSp>
        <p:nvCxnSpPr>
          <p:cNvPr id="7" name="Straight Connector 6"/>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4928590-4084-6B40-8DED-B4F8C98BED1B}"/>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576000" y="4531201"/>
            <a:ext cx="401839" cy="444500"/>
          </a:xfrm>
          <a:prstGeom prst="rect">
            <a:avLst/>
          </a:prstGeom>
        </p:spPr>
      </p:pic>
      <p:sp>
        <p:nvSpPr>
          <p:cNvPr id="9" name="Title Placeholder 1"/>
          <p:cNvSpPr>
            <a:spLocks noGrp="1"/>
          </p:cNvSpPr>
          <p:nvPr>
            <p:ph type="title"/>
          </p:nvPr>
        </p:nvSpPr>
        <p:spPr>
          <a:xfrm>
            <a:off x="576000" y="440861"/>
            <a:ext cx="7991738" cy="462759"/>
          </a:xfrm>
          <a:prstGeom prst="rect">
            <a:avLst/>
          </a:prstGeom>
        </p:spPr>
        <p:txBody>
          <a:bodyPr vert="horz" lIns="91440" tIns="0" rIns="91440" bIns="0" rtlCol="0" anchor="ctr" anchorCtr="0">
            <a:noAutofit/>
          </a:bodyPr>
          <a:lstStyle/>
          <a:p>
            <a:r>
              <a:rPr lang="en-US"/>
              <a:t>Click to edit Master title style</a:t>
            </a:r>
            <a:endParaRPr lang="de-DE" dirty="0"/>
          </a:p>
        </p:txBody>
      </p:sp>
      <p:sp>
        <p:nvSpPr>
          <p:cNvPr id="11" name="Text Placeholder 2"/>
          <p:cNvSpPr>
            <a:spLocks noGrp="1"/>
          </p:cNvSpPr>
          <p:nvPr>
            <p:ph type="body" idx="1"/>
          </p:nvPr>
        </p:nvSpPr>
        <p:spPr>
          <a:xfrm>
            <a:off x="576000" y="1076659"/>
            <a:ext cx="7991738" cy="3425729"/>
          </a:xfrm>
          <a:prstGeom prst="rect">
            <a:avLst/>
          </a:prstGeom>
        </p:spPr>
        <p:txBody>
          <a:bodyPr vert="horz" lIns="91440" tIns="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7558550"/>
      </p:ext>
    </p:extLst>
  </p:cSld>
  <p:clrMap bg1="lt1" tx1="dk1" bg2="lt2" tx2="dk2" accent1="accent1" accent2="accent2" accent3="accent3" accent4="accent4" accent5="accent5" accent6="accent6" hlink="hlink" folHlink="folHlink"/>
  <p:sldLayoutIdLst>
    <p:sldLayoutId id="2147483649" r:id="rId1"/>
    <p:sldLayoutId id="2147483702" r:id="rId2"/>
    <p:sldLayoutId id="2147483660" r:id="rId3"/>
    <p:sldLayoutId id="2147483701" r:id="rId4"/>
    <p:sldLayoutId id="2147483734" r:id="rId5"/>
    <p:sldLayoutId id="2147483650" r:id="rId6"/>
    <p:sldLayoutId id="2147483735" r:id="rId7"/>
    <p:sldLayoutId id="2147483708" r:id="rId8"/>
    <p:sldLayoutId id="2147483662" r:id="rId9"/>
    <p:sldLayoutId id="2147483703" r:id="rId10"/>
    <p:sldLayoutId id="2147483696" r:id="rId11"/>
    <p:sldLayoutId id="2147483663" r:id="rId12"/>
    <p:sldLayoutId id="2147483698" r:id="rId13"/>
    <p:sldLayoutId id="2147483699" r:id="rId14"/>
    <p:sldLayoutId id="2147483665" r:id="rId15"/>
    <p:sldLayoutId id="2147483664" r:id="rId16"/>
    <p:sldLayoutId id="2147483709" r:id="rId17"/>
    <p:sldLayoutId id="2147483666" r:id="rId18"/>
    <p:sldLayoutId id="2147483667" r:id="rId19"/>
    <p:sldLayoutId id="2147483668" r:id="rId20"/>
    <p:sldLayoutId id="2147483704" r:id="rId21"/>
    <p:sldLayoutId id="2147483705" r:id="rId22"/>
    <p:sldLayoutId id="2147483669" r:id="rId23"/>
    <p:sldLayoutId id="2147483670" r:id="rId24"/>
    <p:sldLayoutId id="2147483736" r:id="rId25"/>
  </p:sldLayoutIdLst>
  <p:hf sldNum="0" hdr="0"/>
  <p:txStyles>
    <p:titleStyle>
      <a:lvl1pPr algn="l" defTabSz="685800" rtl="0" eaLnBrk="1" latinLnBrk="0" hangingPunct="1">
        <a:lnSpc>
          <a:spcPts val="4800"/>
        </a:lnSpc>
        <a:spcBef>
          <a:spcPct val="0"/>
        </a:spcBef>
        <a:buNone/>
        <a:defRPr sz="2800" kern="1200">
          <a:solidFill>
            <a:schemeClr val="tx1"/>
          </a:solidFill>
          <a:latin typeface="+mj-lt"/>
          <a:ea typeface="+mj-ea"/>
          <a:cs typeface="+mj-cs"/>
        </a:defRPr>
      </a:lvl1pPr>
    </p:titleStyle>
    <p:bodyStyle>
      <a:lvl1pPr marL="266700" indent="-266700" algn="l" defTabSz="685800" rtl="0" eaLnBrk="1" latinLnBrk="0" hangingPunct="1">
        <a:lnSpc>
          <a:spcPct val="100000"/>
        </a:lnSpc>
        <a:spcBef>
          <a:spcPts val="0"/>
        </a:spcBef>
        <a:buClr>
          <a:srgbClr val="FF6C00"/>
        </a:buClr>
        <a:buFont typeface="Arial" panose="020B0604020202020204" pitchFamily="34" charset="0"/>
        <a:buChar char="•"/>
        <a:tabLst>
          <a:tab pos="266700" algn="l"/>
        </a:tabLst>
        <a:defRPr lang="nl-NL" sz="1800" kern="1200" dirty="0" smtClean="0">
          <a:solidFill>
            <a:schemeClr val="tx1"/>
          </a:solidFill>
          <a:latin typeface="+mn-lt"/>
          <a:ea typeface="+mn-ea"/>
          <a:cs typeface="+mn-cs"/>
        </a:defRPr>
      </a:lvl1pPr>
      <a:lvl2pPr marL="514350" indent="-171450" algn="l" defTabSz="685800" rtl="0" eaLnBrk="1" latinLnBrk="0" hangingPunct="1">
        <a:lnSpc>
          <a:spcPct val="100000"/>
        </a:lnSpc>
        <a:spcBef>
          <a:spcPts val="375"/>
        </a:spcBef>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857250" indent="-171450" algn="l" defTabSz="685800" rtl="0" eaLnBrk="1" latinLnBrk="0" hangingPunct="1">
        <a:lnSpc>
          <a:spcPct val="100000"/>
        </a:lnSpc>
        <a:spcBef>
          <a:spcPts val="375"/>
        </a:spcBef>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1200150" indent="-171450" algn="l" defTabSz="685800" rtl="0" eaLnBrk="1" latinLnBrk="0" hangingPunct="1">
        <a:lnSpc>
          <a:spcPct val="100000"/>
        </a:lnSpc>
        <a:spcBef>
          <a:spcPts val="375"/>
        </a:spcBef>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543050" indent="-171450" algn="l" defTabSz="685800" rtl="0" eaLnBrk="1" latinLnBrk="0" hangingPunct="1">
        <a:lnSpc>
          <a:spcPct val="100000"/>
        </a:lnSpc>
        <a:spcBef>
          <a:spcPts val="375"/>
        </a:spcBef>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1.emf"/><Relationship Id="rId5" Type="http://schemas.openxmlformats.org/officeDocument/2006/relationships/oleObject" Target="../embeddings/oleObject3.bin"/><Relationship Id="rId4"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arget="../media/image24.jpeg" Type="http://schemas.openxmlformats.org/officeDocument/2006/relationships/image"/><Relationship Id="rId3" Target="../slideLayouts/slideLayout7.xml" Type="http://schemas.openxmlformats.org/officeDocument/2006/relationships/slideLayout"/><Relationship Id="rId7" Target="../media/image21.jpeg" Type="http://schemas.openxmlformats.org/officeDocument/2006/relationships/image"/><Relationship Id="rId2" Target="../tags/tag15.xml" Type="http://schemas.openxmlformats.org/officeDocument/2006/relationships/tags"/><Relationship Id="rId1" Target="../drawings/vmlDrawing12.vml" Type="http://schemas.openxmlformats.org/officeDocument/2006/relationships/vmlDrawing"/><Relationship Id="rId6" Target="../media/image8.emf" Type="http://schemas.openxmlformats.org/officeDocument/2006/relationships/image"/><Relationship Id="rId5" Target="../embeddings/oleObject12.bin" Type="http://schemas.openxmlformats.org/officeDocument/2006/relationships/oleObject"/><Relationship Id="rId4" Target="../notesSlides/notesSlide9.xml" Type="http://schemas.openxmlformats.org/officeDocument/2006/relationships/notesSlide"/></Relationships>
</file>

<file path=ppt/slides/_rels/slide11.xml.rels><?xml version="1.0" encoding="UTF-8" standalone="yes" ?><Relationships xmlns="http://schemas.openxmlformats.org/package/2006/relationships"><Relationship Id="rId3" Target="../slideLayouts/slideLayout7.xml" Type="http://schemas.openxmlformats.org/officeDocument/2006/relationships/slideLayout"/><Relationship Id="rId7" Target="../media/image25.png" Type="http://schemas.openxmlformats.org/officeDocument/2006/relationships/image"/><Relationship Id="rId2" Target="../tags/tag16.xml" Type="http://schemas.openxmlformats.org/officeDocument/2006/relationships/tags"/><Relationship Id="rId1" Target="../drawings/vmlDrawing13.vml" Type="http://schemas.openxmlformats.org/officeDocument/2006/relationships/vmlDrawing"/><Relationship Id="rId6" Target="../media/image8.emf" Type="http://schemas.openxmlformats.org/officeDocument/2006/relationships/image"/><Relationship Id="rId5" Target="../embeddings/oleObject13.bin" Type="http://schemas.openxmlformats.org/officeDocument/2006/relationships/oleObject"/><Relationship Id="rId4" Target="../notesSlides/notesSlide10.xml" Type="http://schemas.openxmlformats.org/officeDocument/2006/relationships/notesSlide"/></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hyperlink" Target="https://papers.ssrn.com/sol3/papers.cfm?abstract_id=3712813" TargetMode="External"/><Relationship Id="rId2" Type="http://schemas.openxmlformats.org/officeDocument/2006/relationships/tags" Target="../tags/tag17.xml"/><Relationship Id="rId1" Type="http://schemas.openxmlformats.org/officeDocument/2006/relationships/vmlDrawing" Target="../drawings/vmlDrawing14.vml"/><Relationship Id="rId6" Type="http://schemas.openxmlformats.org/officeDocument/2006/relationships/image" Target="../media/image8.emf"/><Relationship Id="rId5" Type="http://schemas.openxmlformats.org/officeDocument/2006/relationships/oleObject" Target="../embeddings/oleObject14.bin"/><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6.jpeg"/><Relationship Id="rId2" Type="http://schemas.openxmlformats.org/officeDocument/2006/relationships/tags" Target="../tags/tag18.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20.xml"/><Relationship Id="rId7" Type="http://schemas.openxmlformats.org/officeDocument/2006/relationships/image" Target="../media/image1.emf"/><Relationship Id="rId2" Type="http://schemas.openxmlformats.org/officeDocument/2006/relationships/tags" Target="../tags/tag19.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notesSlide" Target="../notesSlides/notesSlide14.xml"/><Relationship Id="rId4"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22.xml"/><Relationship Id="rId7" Type="http://schemas.openxmlformats.org/officeDocument/2006/relationships/image" Target="../media/image1.emf"/><Relationship Id="rId2" Type="http://schemas.openxmlformats.org/officeDocument/2006/relationships/tags" Target="../tags/tag21.xml"/><Relationship Id="rId1" Type="http://schemas.openxmlformats.org/officeDocument/2006/relationships/vmlDrawing" Target="../drawings/vmlDrawing17.vml"/><Relationship Id="rId6" Type="http://schemas.openxmlformats.org/officeDocument/2006/relationships/oleObject" Target="../embeddings/oleObject17.bin"/><Relationship Id="rId5" Type="http://schemas.openxmlformats.org/officeDocument/2006/relationships/notesSlide" Target="../notesSlides/notesSlide15.xml"/><Relationship Id="rId4"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24.xml"/><Relationship Id="rId7" Type="http://schemas.openxmlformats.org/officeDocument/2006/relationships/image" Target="../media/image1.emf"/><Relationship Id="rId2" Type="http://schemas.openxmlformats.org/officeDocument/2006/relationships/tags" Target="../tags/tag23.xml"/><Relationship Id="rId1" Type="http://schemas.openxmlformats.org/officeDocument/2006/relationships/vmlDrawing" Target="../drawings/vmlDrawing18.vml"/><Relationship Id="rId6" Type="http://schemas.openxmlformats.org/officeDocument/2006/relationships/oleObject" Target="../embeddings/oleObject18.bin"/><Relationship Id="rId5" Type="http://schemas.openxmlformats.org/officeDocument/2006/relationships/notesSlide" Target="../notesSlides/notesSlide16.xml"/><Relationship Id="rId4"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arget="../media/image30.jpeg" Type="http://schemas.openxmlformats.org/officeDocument/2006/relationships/image"/><Relationship Id="rId3" Target="../tags/tag26.xml" Type="http://schemas.openxmlformats.org/officeDocument/2006/relationships/tags"/><Relationship Id="rId7" Target="../media/image1.emf" Type="http://schemas.openxmlformats.org/officeDocument/2006/relationships/image"/><Relationship Id="rId2" Target="../tags/tag25.xml" Type="http://schemas.openxmlformats.org/officeDocument/2006/relationships/tags"/><Relationship Id="rId1" Target="../drawings/vmlDrawing19.vml" Type="http://schemas.openxmlformats.org/officeDocument/2006/relationships/vmlDrawing"/><Relationship Id="rId6" Target="../embeddings/oleObject19.bin" Type="http://schemas.openxmlformats.org/officeDocument/2006/relationships/oleObject"/><Relationship Id="rId5" Target="../notesSlides/notesSlide17.xml" Type="http://schemas.openxmlformats.org/officeDocument/2006/relationships/notesSlide"/><Relationship Id="rId10" Target="../media/image32.jpeg" Type="http://schemas.openxmlformats.org/officeDocument/2006/relationships/image"/><Relationship Id="rId4" Target="../slideLayouts/slideLayout7.xml" Type="http://schemas.openxmlformats.org/officeDocument/2006/relationships/slideLayout"/><Relationship Id="rId9" Target="../media/image31.jpeg" Type="http://schemas.openxmlformats.org/officeDocument/2006/relationships/image"/></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tags" Target="../tags/tag28.xml"/><Relationship Id="rId7" Type="http://schemas.openxmlformats.org/officeDocument/2006/relationships/image" Target="../media/image1.emf"/><Relationship Id="rId12" Type="http://schemas.openxmlformats.org/officeDocument/2006/relationships/image" Target="../media/image37.png"/><Relationship Id="rId2" Type="http://schemas.openxmlformats.org/officeDocument/2006/relationships/tags" Target="../tags/tag27.xml"/><Relationship Id="rId1" Type="http://schemas.openxmlformats.org/officeDocument/2006/relationships/vmlDrawing" Target="../drawings/vmlDrawing20.vml"/><Relationship Id="rId6" Type="http://schemas.openxmlformats.org/officeDocument/2006/relationships/oleObject" Target="../embeddings/oleObject20.bin"/><Relationship Id="rId11" Type="http://schemas.openxmlformats.org/officeDocument/2006/relationships/image" Target="../media/image36.png"/><Relationship Id="rId5" Type="http://schemas.openxmlformats.org/officeDocument/2006/relationships/notesSlide" Target="../notesSlides/notesSlide18.xml"/><Relationship Id="rId10" Type="http://schemas.openxmlformats.org/officeDocument/2006/relationships/image" Target="../media/image35.png"/><Relationship Id="rId4" Type="http://schemas.openxmlformats.org/officeDocument/2006/relationships/slideLayout" Target="../slideLayouts/slideLayout7.xml"/><Relationship Id="rId9" Type="http://schemas.openxmlformats.org/officeDocument/2006/relationships/image" Target="../media/image34.png"/><Relationship Id="rId1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30.xml"/><Relationship Id="rId7" Type="http://schemas.openxmlformats.org/officeDocument/2006/relationships/image" Target="../media/image1.emf"/><Relationship Id="rId2" Type="http://schemas.openxmlformats.org/officeDocument/2006/relationships/tags" Target="../tags/tag29.xml"/><Relationship Id="rId1" Type="http://schemas.openxmlformats.org/officeDocument/2006/relationships/vmlDrawing" Target="../drawings/vmlDrawing21.vml"/><Relationship Id="rId6" Type="http://schemas.openxmlformats.org/officeDocument/2006/relationships/oleObject" Target="../embeddings/oleObject21.bin"/><Relationship Id="rId5" Type="http://schemas.openxmlformats.org/officeDocument/2006/relationships/notesSlide" Target="../notesSlides/notesSlide19.xml"/><Relationship Id="rId4"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emf"/><Relationship Id="rId2" Type="http://schemas.openxmlformats.org/officeDocument/2006/relationships/tags" Target="../tags/tag31.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notesSlide" Target="../notesSlides/notesSlide20.xml"/><Relationship Id="rId4"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1.emf"/><Relationship Id="rId2" Type="http://schemas.openxmlformats.org/officeDocument/2006/relationships/tags" Target="../tags/tag33.xml"/><Relationship Id="rId1" Type="http://schemas.openxmlformats.org/officeDocument/2006/relationships/vmlDrawing" Target="../drawings/vmlDrawing23.vml"/><Relationship Id="rId6" Type="http://schemas.openxmlformats.org/officeDocument/2006/relationships/oleObject" Target="../embeddings/oleObject23.bin"/><Relationship Id="rId5" Type="http://schemas.openxmlformats.org/officeDocument/2006/relationships/notesSlide" Target="../notesSlides/notesSlide21.xml"/><Relationship Id="rId4"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vmlDrawing" Target="../drawings/vmlDrawing24.vml"/><Relationship Id="rId6" Type="http://schemas.openxmlformats.org/officeDocument/2006/relationships/image" Target="../media/image11.emf"/><Relationship Id="rId5" Type="http://schemas.openxmlformats.org/officeDocument/2006/relationships/oleObject" Target="../embeddings/oleObject24.bin"/><Relationship Id="rId4"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arget="../media/image42.png" Type="http://schemas.openxmlformats.org/officeDocument/2006/relationships/image"/><Relationship Id="rId2" Target="../notesSlides/notesSlide23.xml" Type="http://schemas.openxmlformats.org/officeDocument/2006/relationships/notesSlide"/><Relationship Id="rId1" Target="../slideLayouts/slideLayout25.xml" Type="http://schemas.openxmlformats.org/officeDocument/2006/relationships/slideLayout"/><Relationship Id="rId4" Target="../media/image43.jpeg" Type="http://schemas.openxmlformats.org/officeDocument/2006/relationships/image"/></Relationships>
</file>

<file path=ppt/slides/_rels/slide27.xml.rels><?xml version="1.0" encoding="UTF-8" standalone="yes" ?><Relationships xmlns="http://schemas.openxmlformats.org/package/2006/relationships"><Relationship Id="rId3" Target="../media/image44.jpeg" Type="http://schemas.openxmlformats.org/officeDocument/2006/relationships/image"/><Relationship Id="rId2" Target="../notesSlides/notesSlide24.xml" Type="http://schemas.openxmlformats.org/officeDocument/2006/relationships/notesSlide"/><Relationship Id="rId1" Target="../slideLayouts/slideLayout25.xml" Type="http://schemas.openxmlformats.org/officeDocument/2006/relationships/slideLayout"/><Relationship Id="rId4" Target="../media/image45.png" Type="http://schemas.openxmlformats.org/officeDocument/2006/relationships/image"/></Relationships>
</file>

<file path=ppt/slides/_rels/slide28.xml.rels><?xml version="1.0" encoding="UTF-8" standalone="yes" ?><Relationships xmlns="http://schemas.openxmlformats.org/package/2006/relationships"><Relationship Id="rId3" Target="../media/image46.jpeg" Type="http://schemas.openxmlformats.org/officeDocument/2006/relationships/image"/><Relationship Id="rId2" Target="../notesSlides/notesSlide25.xml" Type="http://schemas.openxmlformats.org/officeDocument/2006/relationships/notesSlide"/><Relationship Id="rId1" Target="../slideLayouts/slideLayout25.xml" Type="http://schemas.openxmlformats.org/officeDocument/2006/relationships/slideLayout"/><Relationship Id="rId4" Target="../media/image47.png" Type="http://schemas.openxmlformats.org/officeDocument/2006/relationships/image"/></Relationships>
</file>

<file path=ppt/slides/_rels/slide29.xml.rels><?xml version="1.0" encoding="UTF-8" standalone="yes" ?><Relationships xmlns="http://schemas.openxmlformats.org/package/2006/relationships"><Relationship Id="rId3" Target="../media/image48.jpeg" Type="http://schemas.openxmlformats.org/officeDocument/2006/relationships/image"/><Relationship Id="rId2" Target="../notesSlides/notesSlide26.xml" Type="http://schemas.openxmlformats.org/officeDocument/2006/relationships/notesSlide"/><Relationship Id="rId1" Target="../slideLayouts/slideLayout25.xml" Type="http://schemas.openxmlformats.org/officeDocument/2006/relationships/slideLayout"/><Relationship Id="rId4" Target="../media/image49.png" Type="http://schemas.openxmlformats.org/officeDocument/2006/relationships/image"/></Relationships>
</file>

<file path=ppt/slides/_rels/slide3.xml.rels><?xml version="1.0" encoding="UTF-8" standalone="yes" ?><Relationships xmlns="http://schemas.openxmlformats.org/package/2006/relationships"><Relationship Id="rId8" Target="../media/image13.jpeg" Type="http://schemas.openxmlformats.org/officeDocument/2006/relationships/image"/><Relationship Id="rId3" Target="../slideLayouts/slideLayout7.xml" Type="http://schemas.openxmlformats.org/officeDocument/2006/relationships/slideLayout"/><Relationship Id="rId7" Target="../media/image12.jpeg" Type="http://schemas.openxmlformats.org/officeDocument/2006/relationships/image"/><Relationship Id="rId2" Target="../tags/tag8.xml" Type="http://schemas.openxmlformats.org/officeDocument/2006/relationships/tags"/><Relationship Id="rId1" Target="../drawings/vmlDrawing5.vml" Type="http://schemas.openxmlformats.org/officeDocument/2006/relationships/vmlDrawing"/><Relationship Id="rId6" Target="../media/image8.emf" Type="http://schemas.openxmlformats.org/officeDocument/2006/relationships/image"/><Relationship Id="rId5" Target="../embeddings/oleObject5.bin" Type="http://schemas.openxmlformats.org/officeDocument/2006/relationships/oleObject"/><Relationship Id="rId10" Target="../media/image15.png" Type="http://schemas.openxmlformats.org/officeDocument/2006/relationships/image"/><Relationship Id="rId4" Target="../notesSlides/notesSlide2.xml" Type="http://schemas.openxmlformats.org/officeDocument/2006/relationships/notesSlide"/><Relationship Id="rId9" Target="../media/image14.jpeg" Type="http://schemas.openxmlformats.org/officeDocument/2006/relationships/image"/></Relationships>
</file>

<file path=ppt/slides/_rels/slide30.xml.rels><?xml version="1.0" encoding="UTF-8" standalone="yes" ?><Relationships xmlns="http://schemas.openxmlformats.org/package/2006/relationships"><Relationship Id="rId3" Target="../media/image50.jpeg" Type="http://schemas.openxmlformats.org/officeDocument/2006/relationships/image"/><Relationship Id="rId2" Target="../notesSlides/notesSlide27.xml" Type="http://schemas.openxmlformats.org/officeDocument/2006/relationships/notesSlide"/><Relationship Id="rId1" Target="../slideLayouts/slideLayout25.xml" Type="http://schemas.openxmlformats.org/officeDocument/2006/relationships/slideLayout"/><Relationship Id="rId4" Target="../media/image51.png" Type="http://schemas.openxmlformats.org/officeDocument/2006/relationships/image"/></Relationships>
</file>

<file path=ppt/slides/_rels/slide31.xml.rels><?xml version="1.0" encoding="UTF-8" standalone="yes" ?><Relationships xmlns="http://schemas.openxmlformats.org/package/2006/relationships"><Relationship Id="rId3" Target="../media/image52.jpeg" Type="http://schemas.openxmlformats.org/officeDocument/2006/relationships/image"/><Relationship Id="rId2" Target="../notesSlides/notesSlide28.xml" Type="http://schemas.openxmlformats.org/officeDocument/2006/relationships/notesSlide"/><Relationship Id="rId1" Target="../slideLayouts/slideLayout25.xml" Type="http://schemas.openxmlformats.org/officeDocument/2006/relationships/slideLayout"/><Relationship Id="rId4" Target="../media/image53.png" Type="http://schemas.openxmlformats.org/officeDocument/2006/relationships/image"/></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7.xml"/><Relationship Id="rId7" Type="http://schemas.openxmlformats.org/officeDocument/2006/relationships/image" Target="../media/image16.png"/><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8.emf"/><Relationship Id="rId5" Type="http://schemas.openxmlformats.org/officeDocument/2006/relationships/oleObject" Target="../embeddings/oleObject6.bin"/><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8.png"/><Relationship Id="rId2" Type="http://schemas.openxmlformats.org/officeDocument/2006/relationships/tags" Target="../tags/tag10.xml"/><Relationship Id="rId1" Type="http://schemas.openxmlformats.org/officeDocument/2006/relationships/vmlDrawing" Target="../drawings/vmlDrawing7.vml"/><Relationship Id="rId6" Type="http://schemas.openxmlformats.org/officeDocument/2006/relationships/image" Target="../media/image8.emf"/><Relationship Id="rId5" Type="http://schemas.openxmlformats.org/officeDocument/2006/relationships/oleObject" Target="../embeddings/oleObject7.bin"/><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image" Target="../media/image19.png"/><Relationship Id="rId2" Type="http://schemas.openxmlformats.org/officeDocument/2006/relationships/tags" Target="../tags/tag11.xml"/><Relationship Id="rId1" Type="http://schemas.openxmlformats.org/officeDocument/2006/relationships/vmlDrawing" Target="../drawings/vmlDrawing8.vml"/><Relationship Id="rId6" Type="http://schemas.openxmlformats.org/officeDocument/2006/relationships/image" Target="../media/image8.emf"/><Relationship Id="rId5" Type="http://schemas.openxmlformats.org/officeDocument/2006/relationships/oleObject" Target="../embeddings/oleObject8.bin"/><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2.xml"/><Relationship Id="rId1" Type="http://schemas.openxmlformats.org/officeDocument/2006/relationships/vmlDrawing" Target="../drawings/vmlDrawing9.vml"/><Relationship Id="rId6" Type="http://schemas.openxmlformats.org/officeDocument/2006/relationships/image" Target="../media/image8.emf"/><Relationship Id="rId5" Type="http://schemas.openxmlformats.org/officeDocument/2006/relationships/oleObject" Target="../embeddings/oleObject9.bin"/><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8" Target="../media/image22.png" Type="http://schemas.openxmlformats.org/officeDocument/2006/relationships/image"/><Relationship Id="rId3" Target="../slideLayouts/slideLayout7.xml" Type="http://schemas.openxmlformats.org/officeDocument/2006/relationships/slideLayout"/><Relationship Id="rId7" Target="../media/image21.jpeg" Type="http://schemas.openxmlformats.org/officeDocument/2006/relationships/image"/><Relationship Id="rId2" Target="../tags/tag13.xml" Type="http://schemas.openxmlformats.org/officeDocument/2006/relationships/tags"/><Relationship Id="rId1" Target="../drawings/vmlDrawing10.vml" Type="http://schemas.openxmlformats.org/officeDocument/2006/relationships/vmlDrawing"/><Relationship Id="rId6" Target="../media/image8.emf" Type="http://schemas.openxmlformats.org/officeDocument/2006/relationships/image"/><Relationship Id="rId5" Target="../embeddings/oleObject10.bin" Type="http://schemas.openxmlformats.org/officeDocument/2006/relationships/oleObject"/><Relationship Id="rId4" Target="../notesSlides/notesSlide7.xml" Type="http://schemas.openxmlformats.org/officeDocument/2006/relationships/notesSlide"/></Relationships>
</file>

<file path=ppt/slides/_rels/slide9.xml.rels><?xml version="1.0" encoding="UTF-8" standalone="yes" ?><Relationships xmlns="http://schemas.openxmlformats.org/package/2006/relationships"><Relationship Id="rId8" Target="../media/image23.jpeg" Type="http://schemas.openxmlformats.org/officeDocument/2006/relationships/image"/><Relationship Id="rId3" Target="../slideLayouts/slideLayout7.xml" Type="http://schemas.openxmlformats.org/officeDocument/2006/relationships/slideLayout"/><Relationship Id="rId7" Target="../media/image21.jpeg" Type="http://schemas.openxmlformats.org/officeDocument/2006/relationships/image"/><Relationship Id="rId2" Target="../tags/tag14.xml" Type="http://schemas.openxmlformats.org/officeDocument/2006/relationships/tags"/><Relationship Id="rId1" Target="../drawings/vmlDrawing11.vml" Type="http://schemas.openxmlformats.org/officeDocument/2006/relationships/vmlDrawing"/><Relationship Id="rId6" Target="../media/image8.emf" Type="http://schemas.openxmlformats.org/officeDocument/2006/relationships/image"/><Relationship Id="rId5" Target="../embeddings/oleObject11.bin" Type="http://schemas.openxmlformats.org/officeDocument/2006/relationships/oleObject"/><Relationship Id="rId4" Target="../notesSlides/notesSlide8.xml" Type="http://schemas.openxmlformats.org/officeDocument/2006/relationships/notesSlid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22776342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8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IN" sz="3600" dirty="0">
              <a:latin typeface="Arial"/>
              <a:sym typeface="Arial"/>
            </a:endParaRPr>
          </a:p>
        </p:txBody>
      </p:sp>
      <p:sp>
        <p:nvSpPr>
          <p:cNvPr id="2" name="Text Placeholder 1"/>
          <p:cNvSpPr>
            <a:spLocks noGrp="1"/>
          </p:cNvSpPr>
          <p:nvPr>
            <p:ph type="body" sz="quarter" idx="14"/>
          </p:nvPr>
        </p:nvSpPr>
        <p:spPr/>
        <p:txBody>
          <a:bodyPr anchor="b">
            <a:noAutofit/>
          </a:bodyPr>
          <a:lstStyle/>
          <a:p>
            <a:r>
              <a:rPr lang="en-IN" sz="1200" dirty="0"/>
              <a:t>Dr Lesley Thompson </a:t>
            </a:r>
          </a:p>
          <a:p>
            <a:endParaRPr lang="en-IN" sz="1200" dirty="0"/>
          </a:p>
          <a:p>
            <a:r>
              <a:rPr lang="en-IN" sz="1200" dirty="0"/>
              <a:t>L.Thompson@elsevier.com</a:t>
            </a:r>
          </a:p>
          <a:p>
            <a:endParaRPr lang="en-IN" sz="1200" dirty="0"/>
          </a:p>
          <a:p>
            <a:r>
              <a:rPr lang="en-IN" sz="1200" dirty="0"/>
              <a:t>October 2020</a:t>
            </a:r>
          </a:p>
        </p:txBody>
      </p:sp>
      <p:sp>
        <p:nvSpPr>
          <p:cNvPr id="3" name="Title 2"/>
          <p:cNvSpPr>
            <a:spLocks noGrp="1"/>
          </p:cNvSpPr>
          <p:nvPr>
            <p:ph type="ctrTitle"/>
          </p:nvPr>
        </p:nvSpPr>
        <p:spPr/>
        <p:txBody>
          <a:bodyPr>
            <a:normAutofit/>
          </a:bodyPr>
          <a:lstStyle/>
          <a:p>
            <a:r>
              <a:rPr lang="en-IN" sz="3600" dirty="0"/>
              <a:t>UK Research Landscape-</a:t>
            </a:r>
            <a:br>
              <a:rPr lang="en-IN" sz="3600" dirty="0"/>
            </a:br>
            <a:r>
              <a:rPr lang="en-IN" sz="3600" dirty="0"/>
              <a:t>food for thought</a:t>
            </a:r>
            <a:endParaRPr lang="de-DE" sz="3600" dirty="0"/>
          </a:p>
        </p:txBody>
      </p:sp>
      <p:sp>
        <p:nvSpPr>
          <p:cNvPr id="5" name="Text Placeholder 4"/>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3651790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204219942"/>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2554" name="think-cell Slide" r:id="rId5" imgW="360" imgH="360" progId="TCLayout.ActiveDocument.1">
                  <p:embed/>
                </p:oleObj>
              </mc:Choice>
              <mc:Fallback>
                <p:oleObj name="think-cell Slide" r:id="rId5" imgW="360" imgH="360" progId="TCLayout.ActiveDocument.1">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ooter Placeholder 2"/>
          <p:cNvSpPr>
            <a:spLocks noGrp="1"/>
          </p:cNvSpPr>
          <p:nvPr>
            <p:ph type="ftr" sz="quarter" idx="16"/>
          </p:nvPr>
        </p:nvSpPr>
        <p:spPr/>
        <p:txBody>
          <a:bodyPr/>
          <a:lstStyle/>
          <a:p>
            <a:endParaRPr lang="en-GB" dirty="0"/>
          </a:p>
        </p:txBody>
      </p:sp>
      <p:sp>
        <p:nvSpPr>
          <p:cNvPr id="13" name="Title 12"/>
          <p:cNvSpPr>
            <a:spLocks noGrp="1"/>
          </p:cNvSpPr>
          <p:nvPr>
            <p:ph type="title"/>
          </p:nvPr>
        </p:nvSpPr>
        <p:spPr>
          <a:xfrm>
            <a:off x="576263" y="317988"/>
            <a:ext cx="7991475" cy="462759"/>
          </a:xfrm>
        </p:spPr>
        <p:txBody>
          <a:bodyPr/>
          <a:lstStyle/>
          <a:p>
            <a:r>
              <a:rPr lang="en-US" dirty="0"/>
              <a:t>The Researcher Journey Through a Gender Lens</a:t>
            </a:r>
          </a:p>
        </p:txBody>
      </p:sp>
      <p:pic>
        <p:nvPicPr>
          <p:cNvPr id="12" name="Picture 11">
            <a:extLst>
              <a:ext uri="{FF2B5EF4-FFF2-40B4-BE49-F238E27FC236}">
                <a16:creationId xmlns:a16="http://schemas.microsoft.com/office/drawing/2014/main" id="{21BC64B5-67AA-47E3-8CD5-4F00F84ED6A7}"/>
              </a:ext>
            </a:extLst>
          </p:cNvPr>
          <p:cNvPicPr preferRelativeResize="0">
            <a:picLocks/>
          </p:cNvPicPr>
          <p:nvPr/>
        </p:nvPicPr>
        <p:blipFill rotWithShape="1">
          <a:blip r:embed="rId7" cstate="print"/>
          <a:srcRect r="12125"/>
          <a:stretch/>
        </p:blipFill>
        <p:spPr>
          <a:xfrm>
            <a:off x="576263" y="1040607"/>
            <a:ext cx="978217" cy="298660"/>
          </a:xfrm>
          <a:prstGeom prst="rect">
            <a:avLst/>
          </a:prstGeom>
        </p:spPr>
      </p:pic>
      <p:pic>
        <p:nvPicPr>
          <p:cNvPr id="14" name="Picture 13">
            <a:extLst>
              <a:ext uri="{FF2B5EF4-FFF2-40B4-BE49-F238E27FC236}">
                <a16:creationId xmlns:a16="http://schemas.microsoft.com/office/drawing/2014/main" id="{CCB9929B-0C8C-45D9-ACF3-03AC737FB67A}"/>
              </a:ext>
            </a:extLst>
          </p:cNvPr>
          <p:cNvPicPr>
            <a:picLocks noChangeAspect="1"/>
          </p:cNvPicPr>
          <p:nvPr/>
        </p:nvPicPr>
        <p:blipFill rotWithShape="1">
          <a:blip r:embed="rId8" cstate="print"/>
          <a:srcRect l="1113" t="2713"/>
          <a:stretch/>
        </p:blipFill>
        <p:spPr>
          <a:xfrm>
            <a:off x="2283942" y="1396701"/>
            <a:ext cx="4576117" cy="2548857"/>
          </a:xfrm>
          <a:prstGeom prst="rect">
            <a:avLst/>
          </a:prstGeom>
        </p:spPr>
      </p:pic>
      <p:sp>
        <p:nvSpPr>
          <p:cNvPr id="9" name="TextBox 8">
            <a:extLst>
              <a:ext uri="{FF2B5EF4-FFF2-40B4-BE49-F238E27FC236}">
                <a16:creationId xmlns:a16="http://schemas.microsoft.com/office/drawing/2014/main" id="{C3891C59-C6E1-7740-AA95-D1B2C79E3FAF}"/>
              </a:ext>
            </a:extLst>
          </p:cNvPr>
          <p:cNvSpPr txBox="1"/>
          <p:nvPr/>
        </p:nvSpPr>
        <p:spPr>
          <a:xfrm>
            <a:off x="576263" y="4002992"/>
            <a:ext cx="7991475" cy="369332"/>
          </a:xfrm>
          <a:prstGeom prst="rect">
            <a:avLst/>
          </a:prstGeom>
          <a:noFill/>
        </p:spPr>
        <p:txBody>
          <a:bodyPr wrap="square" lIns="0" tIns="0" rIns="0" bIns="0" rtlCol="0">
            <a:spAutoFit/>
          </a:bodyPr>
          <a:lstStyle/>
          <a:p>
            <a:r>
              <a:rPr lang="en-US" sz="1200" dirty="0">
                <a:cs typeface="Nexus Sans Offc Pro" panose="020B0504030101020102" pitchFamily="34" charset="0"/>
              </a:rPr>
              <a:t>The Researcher Journey Through a Gender Lens</a:t>
            </a:r>
            <a:br>
              <a:rPr lang="en-US" sz="1200" dirty="0">
                <a:cs typeface="Nexus Sans Offc Pro" panose="020B0504030101020102" pitchFamily="34" charset="0"/>
              </a:rPr>
            </a:br>
            <a:r>
              <a:rPr lang="en-US" sz="1200" b="1" dirty="0">
                <a:solidFill>
                  <a:schemeClr val="tx2"/>
                </a:solidFill>
                <a:cs typeface="Nexus Sans Offc Pro" panose="020B0504030101020102" pitchFamily="34" charset="0"/>
              </a:rPr>
              <a:t>Download the full report, </a:t>
            </a:r>
            <a:r>
              <a:rPr lang="en-US" sz="1200" dirty="0">
                <a:solidFill>
                  <a:schemeClr val="tx2"/>
                </a:solidFill>
                <a:cs typeface="Nexus Sans Offc Pro" panose="020B0504030101020102" pitchFamily="34" charset="0"/>
              </a:rPr>
              <a:t>visit www.elsevier.com/gender-report</a:t>
            </a:r>
          </a:p>
        </p:txBody>
      </p:sp>
    </p:spTree>
    <p:extLst>
      <p:ext uri="{BB962C8B-B14F-4D97-AF65-F5344CB8AC3E}">
        <p14:creationId xmlns:p14="http://schemas.microsoft.com/office/powerpoint/2010/main" val="1973076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3137925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78" name="think-cell Slide" r:id="rId5" imgW="360" imgH="360" progId="TCLayout.ActiveDocument.1">
                  <p:embed/>
                </p:oleObj>
              </mc:Choice>
              <mc:Fallback>
                <p:oleObj name="think-cell Slide" r:id="rId5" imgW="360" imgH="360" progId="TCLayout.ActiveDocument.1">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ooter Placeholder 2"/>
          <p:cNvSpPr>
            <a:spLocks noGrp="1"/>
          </p:cNvSpPr>
          <p:nvPr>
            <p:ph type="ftr" sz="quarter" idx="16"/>
          </p:nvPr>
        </p:nvSpPr>
        <p:spPr/>
        <p:txBody>
          <a:bodyPr/>
          <a:lstStyle/>
          <a:p>
            <a:endParaRPr lang="en-GB" dirty="0"/>
          </a:p>
        </p:txBody>
      </p:sp>
      <p:sp>
        <p:nvSpPr>
          <p:cNvPr id="13" name="Title 12"/>
          <p:cNvSpPr>
            <a:spLocks noGrp="1"/>
          </p:cNvSpPr>
          <p:nvPr>
            <p:ph type="title"/>
          </p:nvPr>
        </p:nvSpPr>
        <p:spPr>
          <a:xfrm>
            <a:off x="576263" y="317988"/>
            <a:ext cx="7991475" cy="462759"/>
          </a:xfrm>
        </p:spPr>
        <p:txBody>
          <a:bodyPr/>
          <a:lstStyle/>
          <a:p>
            <a:endParaRPr lang="en-US" dirty="0"/>
          </a:p>
        </p:txBody>
      </p:sp>
      <p:pic>
        <p:nvPicPr>
          <p:cNvPr id="9" name="Picture 8">
            <a:extLst>
              <a:ext uri="{FF2B5EF4-FFF2-40B4-BE49-F238E27FC236}">
                <a16:creationId xmlns:a16="http://schemas.microsoft.com/office/drawing/2014/main" id="{1FD57243-F6B0-7646-91FF-0F27548F54DE}"/>
              </a:ext>
            </a:extLst>
          </p:cNvPr>
          <p:cNvPicPr preferRelativeResize="0">
            <a:picLocks/>
          </p:cNvPicPr>
          <p:nvPr/>
        </p:nvPicPr>
        <p:blipFill rotWithShape="1">
          <a:blip r:embed="rId7" cstate="print"/>
          <a:srcRect t="1397" r="3860" b="-1"/>
          <a:stretch/>
        </p:blipFill>
        <p:spPr>
          <a:xfrm>
            <a:off x="1845057" y="1042989"/>
            <a:ext cx="5453887" cy="3330000"/>
          </a:xfrm>
          <a:prstGeom prst="rect">
            <a:avLst/>
          </a:prstGeom>
        </p:spPr>
      </p:pic>
    </p:spTree>
    <p:extLst>
      <p:ext uri="{BB962C8B-B14F-4D97-AF65-F5344CB8AC3E}">
        <p14:creationId xmlns:p14="http://schemas.microsoft.com/office/powerpoint/2010/main" val="2370672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7916001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602" name="think-cell Slide" r:id="rId5" imgW="360" imgH="360" progId="TCLayout.ActiveDocument.1">
                  <p:embed/>
                </p:oleObj>
              </mc:Choice>
              <mc:Fallback>
                <p:oleObj name="think-cell Slide" r:id="rId5" imgW="360" imgH="360" progId="TCLayout.ActiveDocument.1">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ooter Placeholder 2"/>
          <p:cNvSpPr>
            <a:spLocks noGrp="1"/>
          </p:cNvSpPr>
          <p:nvPr>
            <p:ph type="ftr" sz="quarter" idx="16"/>
          </p:nvPr>
        </p:nvSpPr>
        <p:spPr/>
        <p:txBody>
          <a:bodyPr/>
          <a:lstStyle/>
          <a:p>
            <a:endParaRPr lang="en-GB" dirty="0"/>
          </a:p>
        </p:txBody>
      </p:sp>
      <p:sp>
        <p:nvSpPr>
          <p:cNvPr id="13" name="Title 12"/>
          <p:cNvSpPr>
            <a:spLocks noGrp="1"/>
          </p:cNvSpPr>
          <p:nvPr>
            <p:ph type="title"/>
          </p:nvPr>
        </p:nvSpPr>
        <p:spPr>
          <a:xfrm>
            <a:off x="576263" y="317988"/>
            <a:ext cx="7991475" cy="462759"/>
          </a:xfrm>
        </p:spPr>
        <p:txBody>
          <a:bodyPr/>
          <a:lstStyle/>
          <a:p>
            <a:r>
              <a:rPr lang="en-US" dirty="0"/>
              <a:t>Some Covid-19 Observations</a:t>
            </a:r>
          </a:p>
        </p:txBody>
      </p:sp>
      <p:sp>
        <p:nvSpPr>
          <p:cNvPr id="7" name="Text Placeholder 5"/>
          <p:cNvSpPr txBox="1">
            <a:spLocks/>
          </p:cNvSpPr>
          <p:nvPr/>
        </p:nvSpPr>
        <p:spPr>
          <a:xfrm>
            <a:off x="576263" y="1040607"/>
            <a:ext cx="7991475" cy="2954655"/>
          </a:xfrm>
          <a:prstGeom prst="rect">
            <a:avLst/>
          </a:prstGeom>
        </p:spPr>
        <p:txBody>
          <a:bodyPr vert="horz" lIns="0" tIns="0" rIns="0" bIns="0" rtlCol="0">
            <a:spAutoFit/>
          </a:bodyPr>
          <a:lstStyle>
            <a:lvl1pPr marL="266700" indent="-266700" algn="l" defTabSz="685800" rtl="0" eaLnBrk="1" latinLnBrk="0" hangingPunct="1">
              <a:lnSpc>
                <a:spcPct val="100000"/>
              </a:lnSpc>
              <a:spcBef>
                <a:spcPts val="0"/>
              </a:spcBef>
              <a:buClr>
                <a:srgbClr val="FF6C00"/>
              </a:buClr>
              <a:buFont typeface="Arial" panose="020B0604020202020204" pitchFamily="34" charset="0"/>
              <a:buChar char="•"/>
              <a:tabLst>
                <a:tab pos="266700" algn="l"/>
              </a:tabLst>
              <a:defRPr lang="nl-NL" sz="1800" kern="1200" dirty="0" smtClean="0">
                <a:solidFill>
                  <a:schemeClr val="tx1"/>
                </a:solidFill>
                <a:latin typeface="+mn-lt"/>
                <a:ea typeface="+mn-ea"/>
                <a:cs typeface="+mn-cs"/>
              </a:defRPr>
            </a:lvl1pPr>
            <a:lvl2pPr marL="514350" indent="-171450" algn="l" defTabSz="685800" rtl="0" eaLnBrk="1" latinLnBrk="0" hangingPunct="1">
              <a:lnSpc>
                <a:spcPct val="100000"/>
              </a:lnSpc>
              <a:spcBef>
                <a:spcPts val="375"/>
              </a:spcBef>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857250" indent="-171450" algn="l" defTabSz="685800" rtl="0" eaLnBrk="1" latinLnBrk="0" hangingPunct="1">
              <a:lnSpc>
                <a:spcPct val="100000"/>
              </a:lnSpc>
              <a:spcBef>
                <a:spcPts val="375"/>
              </a:spcBef>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1200150" indent="-171450" algn="l" defTabSz="685800" rtl="0" eaLnBrk="1" latinLnBrk="0" hangingPunct="1">
              <a:lnSpc>
                <a:spcPct val="100000"/>
              </a:lnSpc>
              <a:spcBef>
                <a:spcPts val="375"/>
              </a:spcBef>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543050" indent="-171450" algn="l" defTabSz="685800" rtl="0" eaLnBrk="1" latinLnBrk="0" hangingPunct="1">
              <a:lnSpc>
                <a:spcPct val="100000"/>
              </a:lnSpc>
              <a:spcBef>
                <a:spcPts val="375"/>
              </a:spcBef>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80000" indent="-180000">
              <a:spcBef>
                <a:spcPts val="1200"/>
              </a:spcBef>
              <a:buClr>
                <a:schemeClr val="tx1"/>
              </a:buClr>
            </a:pPr>
            <a:r>
              <a:rPr lang="en-GB" b="1" dirty="0"/>
              <a:t>Time window</a:t>
            </a:r>
            <a:r>
              <a:rPr lang="en-GB" dirty="0"/>
              <a:t>: Feb.-May(Weeks 6-22), 2020 and the corresponding months in 2018 and 2019</a:t>
            </a:r>
          </a:p>
          <a:p>
            <a:pPr marL="180000" indent="-180000">
              <a:spcBef>
                <a:spcPts val="1200"/>
              </a:spcBef>
              <a:buClr>
                <a:schemeClr val="tx1"/>
              </a:buClr>
            </a:pPr>
            <a:r>
              <a:rPr lang="en-US" b="1" dirty="0"/>
              <a:t>Submission:</a:t>
            </a:r>
            <a:r>
              <a:rPr lang="en-US" dirty="0"/>
              <a:t> Women submitted 1,960,973 manuscripts against 4,370,176 manuscripts submitted by men.​</a:t>
            </a:r>
          </a:p>
          <a:p>
            <a:pPr marL="180000" indent="-180000" fontAlgn="base">
              <a:spcBef>
                <a:spcPts val="1200"/>
              </a:spcBef>
              <a:buClr>
                <a:schemeClr val="tx1"/>
              </a:buClr>
            </a:pPr>
            <a:r>
              <a:rPr lang="en-GB" b="1" dirty="0"/>
              <a:t>Peer review acceptance: </a:t>
            </a:r>
            <a:r>
              <a:rPr lang="en-GB" dirty="0"/>
              <a:t>Women accepted to do a total of 736,368 reviews while declining 568,415 ones, with a proportion of 56.4% accepted invitations. Men accepted 2,233,801 invitations and declined 1,694,489 ones, with a similar acceptance proportion (56.9%)​</a:t>
            </a:r>
          </a:p>
          <a:p>
            <a:pPr marL="0" indent="0">
              <a:spcBef>
                <a:spcPts val="1200"/>
              </a:spcBef>
              <a:buFont typeface="Arial" panose="020B0604020202020204" pitchFamily="34" charset="0"/>
              <a:buNone/>
            </a:pPr>
            <a:r>
              <a:rPr lang="en-GB" u="sng" dirty="0">
                <a:hlinkClick r:id="rId7" tooltip="https://papers.ssrn.com/sol3/papers.cfm?abstract_id=3712813"/>
              </a:rPr>
              <a:t>https://papers.ssrn.com/sol3/papers.cfm?abstract_id=3712813</a:t>
            </a:r>
            <a:endParaRPr lang="en-US" dirty="0"/>
          </a:p>
        </p:txBody>
      </p:sp>
    </p:spTree>
    <p:extLst>
      <p:ext uri="{BB962C8B-B14F-4D97-AF65-F5344CB8AC3E}">
        <p14:creationId xmlns:p14="http://schemas.microsoft.com/office/powerpoint/2010/main" val="1063695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6492450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54" name="think-cell Slide" r:id="rId5" imgW="270" imgH="270" progId="TCLayout.ActiveDocument.1">
                  <p:embed/>
                </p:oleObj>
              </mc:Choice>
              <mc:Fallback>
                <p:oleObj name="think-cell Slide" r:id="rId5" imgW="270" imgH="270" progId="TCLayout.ActiveDocument.1">
                  <p:embed/>
                  <p:pic>
                    <p:nvPicPr>
                      <p:cNvPr id="0"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ooter Placeholder 2"/>
          <p:cNvSpPr>
            <a:spLocks noGrp="1"/>
          </p:cNvSpPr>
          <p:nvPr>
            <p:ph type="ftr" sz="quarter" idx="16"/>
          </p:nvPr>
        </p:nvSpPr>
        <p:spPr/>
        <p:txBody>
          <a:bodyPr/>
          <a:lstStyle/>
          <a:p>
            <a:endParaRPr lang="en-GB" dirty="0"/>
          </a:p>
        </p:txBody>
      </p:sp>
      <p:sp>
        <p:nvSpPr>
          <p:cNvPr id="13" name="Title 12"/>
          <p:cNvSpPr>
            <a:spLocks noGrp="1"/>
          </p:cNvSpPr>
          <p:nvPr>
            <p:ph type="title"/>
          </p:nvPr>
        </p:nvSpPr>
        <p:spPr>
          <a:xfrm>
            <a:off x="576263" y="317988"/>
            <a:ext cx="7991475" cy="462759"/>
          </a:xfrm>
        </p:spPr>
        <p:txBody>
          <a:bodyPr/>
          <a:lstStyle/>
          <a:p>
            <a:endParaRPr lang="en-US" dirty="0"/>
          </a:p>
        </p:txBody>
      </p:sp>
      <p:pic>
        <p:nvPicPr>
          <p:cNvPr id="7" name="Picture 2">
            <a:extLst>
              <a:ext uri="{FF2B5EF4-FFF2-40B4-BE49-F238E27FC236}">
                <a16:creationId xmlns:a16="http://schemas.microsoft.com/office/drawing/2014/main" id="{3DC07E10-7AA7-4514-AA43-0023FCA42E06}"/>
              </a:ext>
            </a:extLst>
          </p:cNvPr>
          <p:cNvPicPr>
            <a:picLocks noChangeArrowheads="1"/>
          </p:cNvPicPr>
          <p:nvPr/>
        </p:nvPicPr>
        <p:blipFill rotWithShape="1">
          <a:blip r:embed="rId7" cstate="print">
            <a:extLst>
              <a:ext uri="{28A0092B-C50C-407E-A947-70E740481C1C}">
                <a14:useLocalDpi xmlns:a14="http://schemas.microsoft.com/office/drawing/2010/main" val="0"/>
              </a:ext>
            </a:extLst>
          </a:blip>
          <a:srcRect l="2380" r="979"/>
          <a:stretch/>
        </p:blipFill>
        <p:spPr bwMode="auto">
          <a:xfrm>
            <a:off x="576263" y="1040607"/>
            <a:ext cx="4705350" cy="33337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6220E07-DFCD-4A1A-8644-AED075DD4B79}"/>
              </a:ext>
            </a:extLst>
          </p:cNvPr>
          <p:cNvSpPr txBox="1">
            <a:spLocks/>
          </p:cNvSpPr>
          <p:nvPr/>
        </p:nvSpPr>
        <p:spPr>
          <a:xfrm>
            <a:off x="5346700" y="1040607"/>
            <a:ext cx="3221038" cy="3323987"/>
          </a:xfrm>
          <a:prstGeom prst="rect">
            <a:avLst/>
          </a:prstGeom>
          <a:noFill/>
        </p:spPr>
        <p:txBody>
          <a:bodyPr wrap="square" lIns="0" tIns="0" rIns="0" bIns="0" rtlCol="0">
            <a:spAutoFit/>
          </a:bodyPr>
          <a:lstStyle/>
          <a:p>
            <a:pPr marL="180000" indent="-180000" algn="l" rtl="0" fontAlgn="base">
              <a:spcBef>
                <a:spcPts val="1200"/>
              </a:spcBef>
              <a:buClr>
                <a:schemeClr val="tx1"/>
              </a:buClr>
              <a:buFont typeface="Arial" panose="020B0604020202020204" pitchFamily="34" charset="0"/>
              <a:buChar char="•"/>
            </a:pPr>
            <a:r>
              <a:rPr lang="en-US" sz="1400" b="0" i="0" u="none" strike="noStrike" dirty="0">
                <a:effectLst/>
              </a:rPr>
              <a:t>∆S (Submission difference index for each author)</a:t>
            </a:r>
            <a:r>
              <a:rPr lang="en-US" sz="1400" dirty="0"/>
              <a:t> </a:t>
            </a:r>
            <a:r>
              <a:rPr lang="en-US" sz="1400" b="0" i="0" u="none" strike="noStrike" dirty="0">
                <a:effectLst/>
              </a:rPr>
              <a:t>= The number of new submissions in February-May 2020 minus the average number of submissions for the same author in the corresponding months of</a:t>
            </a:r>
            <a:br>
              <a:rPr lang="en-US" sz="1400" b="0" i="0" u="none" strike="noStrike" dirty="0">
                <a:effectLst/>
              </a:rPr>
            </a:br>
            <a:r>
              <a:rPr lang="en-US" sz="1400" b="0" i="0" u="none" strike="noStrike" dirty="0">
                <a:effectLst/>
              </a:rPr>
              <a:t>2018 and 2019. </a:t>
            </a:r>
            <a:r>
              <a:rPr lang="en-US" sz="1400" b="0" i="0" dirty="0">
                <a:effectLst/>
              </a:rPr>
              <a:t>​</a:t>
            </a:r>
          </a:p>
          <a:p>
            <a:pPr marL="180000" indent="-180000" algn="l" rtl="0" fontAlgn="base">
              <a:spcBef>
                <a:spcPts val="1200"/>
              </a:spcBef>
              <a:buClr>
                <a:schemeClr val="tx1"/>
              </a:buClr>
              <a:buFont typeface="Arial" panose="020B0604020202020204" pitchFamily="34" charset="0"/>
              <a:buChar char="•"/>
            </a:pPr>
            <a:r>
              <a:rPr lang="en-US" sz="1400" b="0" i="0" u="none" strike="noStrike" dirty="0">
                <a:effectLst/>
              </a:rPr>
              <a:t>Given the overall increase of submissions in 2020, for most authors ∆S ≥ 0.</a:t>
            </a:r>
            <a:r>
              <a:rPr lang="en-US" sz="1400" b="0" i="0" dirty="0">
                <a:effectLst/>
              </a:rPr>
              <a:t>​</a:t>
            </a:r>
          </a:p>
          <a:p>
            <a:pPr marL="180000" indent="-180000" algn="l" rtl="0" fontAlgn="base">
              <a:spcBef>
                <a:spcPts val="1200"/>
              </a:spcBef>
              <a:buClr>
                <a:schemeClr val="tx1"/>
              </a:buClr>
              <a:buFont typeface="Arial" panose="020B0604020202020204" pitchFamily="34" charset="0"/>
              <a:buChar char="•"/>
            </a:pPr>
            <a:r>
              <a:rPr lang="en-US" sz="1400" b="0" i="0" u="none" strike="noStrike" dirty="0">
                <a:effectLst/>
              </a:rPr>
              <a:t> Across most research areas and seniority levels, men increased their ∆S more than women</a:t>
            </a:r>
            <a:endParaRPr lang="en-US" sz="1400" b="0" i="0" dirty="0">
              <a:effectLst/>
            </a:endParaRPr>
          </a:p>
        </p:txBody>
      </p:sp>
    </p:spTree>
    <p:extLst>
      <p:ext uri="{BB962C8B-B14F-4D97-AF65-F5344CB8AC3E}">
        <p14:creationId xmlns:p14="http://schemas.microsoft.com/office/powerpoint/2010/main" val="379904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D7BE22C-C92F-1D41-AF8E-C4751B23041A}"/>
              </a:ext>
            </a:extLst>
          </p:cNvPr>
          <p:cNvSpPr>
            <a:spLocks noGrp="1"/>
          </p:cNvSpPr>
          <p:nvPr>
            <p:ph type="ftr" sz="quarter" idx="11"/>
          </p:nvPr>
        </p:nvSpPr>
        <p:spPr/>
        <p:txBody>
          <a:bodyPr/>
          <a:lstStyle/>
          <a:p>
            <a:endParaRPr lang="en-GB" dirty="0"/>
          </a:p>
        </p:txBody>
      </p:sp>
      <p:sp>
        <p:nvSpPr>
          <p:cNvPr id="5" name="Text Placeholder 4">
            <a:extLst>
              <a:ext uri="{FF2B5EF4-FFF2-40B4-BE49-F238E27FC236}">
                <a16:creationId xmlns:a16="http://schemas.microsoft.com/office/drawing/2014/main" id="{49FF3C12-EA10-374B-81A8-9AFAF7740C5D}"/>
              </a:ext>
            </a:extLst>
          </p:cNvPr>
          <p:cNvSpPr>
            <a:spLocks noGrp="1"/>
          </p:cNvSpPr>
          <p:nvPr>
            <p:ph type="body" sz="quarter" idx="15"/>
          </p:nvPr>
        </p:nvSpPr>
        <p:spPr/>
        <p:txBody>
          <a:bodyPr/>
          <a:lstStyle/>
          <a:p>
            <a:r>
              <a:rPr lang="x-none" dirty="0"/>
              <a:t>UK author collaboration</a:t>
            </a:r>
          </a:p>
        </p:txBody>
      </p:sp>
      <p:sp>
        <p:nvSpPr>
          <p:cNvPr id="4" name="Title 3">
            <a:extLst>
              <a:ext uri="{FF2B5EF4-FFF2-40B4-BE49-F238E27FC236}">
                <a16:creationId xmlns:a16="http://schemas.microsoft.com/office/drawing/2014/main" id="{0B0A4375-3434-5F4D-9323-B4055834C348}"/>
              </a:ext>
            </a:extLst>
          </p:cNvPr>
          <p:cNvSpPr>
            <a:spLocks noGrp="1"/>
          </p:cNvSpPr>
          <p:nvPr>
            <p:ph type="title"/>
          </p:nvPr>
        </p:nvSpPr>
        <p:spPr/>
        <p:txBody>
          <a:bodyPr/>
          <a:lstStyle/>
          <a:p>
            <a:r>
              <a:rPr lang="en-GB" dirty="0"/>
              <a:t>A</a:t>
            </a:r>
            <a:r>
              <a:rPr lang="x-none" dirty="0"/>
              <a:t>ll collaborations are not equal</a:t>
            </a:r>
          </a:p>
        </p:txBody>
      </p:sp>
    </p:spTree>
    <p:extLst>
      <p:ext uri="{BB962C8B-B14F-4D97-AF65-F5344CB8AC3E}">
        <p14:creationId xmlns:p14="http://schemas.microsoft.com/office/powerpoint/2010/main" val="2866435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13700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76" name="think-cell Slide" r:id="rId6" imgW="270" imgH="270" progId="TCLayout.ActiveDocument.1">
                  <p:embed/>
                </p:oleObj>
              </mc:Choice>
              <mc:Fallback>
                <p:oleObj name="think-cell Slide" r:id="rId6" imgW="270" imgH="270" progId="TCLayout.ActiveDocument.1">
                  <p:embed/>
                  <p:pic>
                    <p:nvPicPr>
                      <p:cNvPr id="0" name="Picture 7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IN" sz="2600" dirty="0">
              <a:latin typeface="Arial"/>
              <a:sym typeface="Arial"/>
            </a:endParaRPr>
          </a:p>
        </p:txBody>
      </p:sp>
      <p:sp>
        <p:nvSpPr>
          <p:cNvPr id="3" name="Footer Placeholder 2"/>
          <p:cNvSpPr>
            <a:spLocks noGrp="1"/>
          </p:cNvSpPr>
          <p:nvPr>
            <p:ph type="ftr" sz="quarter" idx="16"/>
          </p:nvPr>
        </p:nvSpPr>
        <p:spPr/>
        <p:txBody>
          <a:bodyPr/>
          <a:lstStyle/>
          <a:p>
            <a:endParaRPr lang="en-GB" dirty="0"/>
          </a:p>
        </p:txBody>
      </p:sp>
      <p:sp>
        <p:nvSpPr>
          <p:cNvPr id="13" name="Title 12"/>
          <p:cNvSpPr>
            <a:spLocks noGrp="1"/>
          </p:cNvSpPr>
          <p:nvPr>
            <p:ph type="title"/>
          </p:nvPr>
        </p:nvSpPr>
        <p:spPr>
          <a:xfrm>
            <a:off x="576263" y="317988"/>
            <a:ext cx="7991475" cy="462759"/>
          </a:xfrm>
        </p:spPr>
        <p:txBody>
          <a:bodyPr/>
          <a:lstStyle/>
          <a:p>
            <a:r>
              <a:rPr lang="en-IN" dirty="0"/>
              <a:t>All things are not equal</a:t>
            </a:r>
            <a:endParaRPr lang="en-US" dirty="0"/>
          </a:p>
        </p:txBody>
      </p:sp>
      <p:pic>
        <p:nvPicPr>
          <p:cNvPr id="9" name="Picture 8">
            <a:extLst>
              <a:ext uri="{FF2B5EF4-FFF2-40B4-BE49-F238E27FC236}">
                <a16:creationId xmlns:a16="http://schemas.microsoft.com/office/drawing/2014/main" id="{86A14339-2CA2-4AFC-B0CA-8682CA0CE0F2}"/>
              </a:ext>
            </a:extLst>
          </p:cNvPr>
          <p:cNvPicPr preferRelativeResize="0">
            <a:picLocks/>
          </p:cNvPicPr>
          <p:nvPr/>
        </p:nvPicPr>
        <p:blipFill rotWithShape="1">
          <a:blip r:embed="rId8" cstate="print"/>
          <a:srcRect r="1266" b="6165"/>
          <a:stretch/>
        </p:blipFill>
        <p:spPr>
          <a:xfrm>
            <a:off x="1901746" y="1040607"/>
            <a:ext cx="5340508" cy="3013220"/>
          </a:xfrm>
          <a:prstGeom prst="rect">
            <a:avLst/>
          </a:prstGeom>
        </p:spPr>
      </p:pic>
      <p:sp>
        <p:nvSpPr>
          <p:cNvPr id="10" name="TextBox 9">
            <a:extLst>
              <a:ext uri="{FF2B5EF4-FFF2-40B4-BE49-F238E27FC236}">
                <a16:creationId xmlns:a16="http://schemas.microsoft.com/office/drawing/2014/main" id="{C3891C59-C6E1-7740-AA95-D1B2C79E3FAF}"/>
              </a:ext>
            </a:extLst>
          </p:cNvPr>
          <p:cNvSpPr txBox="1"/>
          <p:nvPr/>
        </p:nvSpPr>
        <p:spPr>
          <a:xfrm>
            <a:off x="576263" y="4156880"/>
            <a:ext cx="7991475" cy="215444"/>
          </a:xfrm>
          <a:prstGeom prst="rect">
            <a:avLst/>
          </a:prstGeom>
          <a:noFill/>
        </p:spPr>
        <p:txBody>
          <a:bodyPr wrap="square" lIns="0" tIns="0" rIns="0" bIns="0" rtlCol="0">
            <a:spAutoFit/>
          </a:bodyPr>
          <a:lstStyle/>
          <a:p>
            <a:r>
              <a:rPr lang="en-IN" sz="1400" dirty="0">
                <a:cs typeface="Nexus Sans Offc Pro" panose="020B0504030101020102" pitchFamily="34" charset="0"/>
              </a:rPr>
              <a:t>Co-author type and FWCI </a:t>
            </a:r>
          </a:p>
        </p:txBody>
      </p:sp>
    </p:spTree>
    <p:extLst>
      <p:ext uri="{BB962C8B-B14F-4D97-AF65-F5344CB8AC3E}">
        <p14:creationId xmlns:p14="http://schemas.microsoft.com/office/powerpoint/2010/main" val="1357123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40913237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94" name="think-cell Slide" r:id="rId6" imgW="270" imgH="270" progId="TCLayout.ActiveDocument.1">
                  <p:embed/>
                </p:oleObj>
              </mc:Choice>
              <mc:Fallback>
                <p:oleObj name="think-cell Slide" r:id="rId6" imgW="270" imgH="270" progId="TCLayout.ActiveDocument.1">
                  <p:embed/>
                  <p:pic>
                    <p:nvPicPr>
                      <p:cNvPr id="0" name="Picture 6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IN" sz="2600" dirty="0">
              <a:latin typeface="Arial"/>
              <a:sym typeface="Arial"/>
            </a:endParaRPr>
          </a:p>
        </p:txBody>
      </p:sp>
      <p:sp>
        <p:nvSpPr>
          <p:cNvPr id="3" name="Footer Placeholder 2"/>
          <p:cNvSpPr>
            <a:spLocks noGrp="1"/>
          </p:cNvSpPr>
          <p:nvPr>
            <p:ph type="ftr" sz="quarter" idx="16"/>
          </p:nvPr>
        </p:nvSpPr>
        <p:spPr/>
        <p:txBody>
          <a:bodyPr/>
          <a:lstStyle/>
          <a:p>
            <a:endParaRPr lang="en-GB" dirty="0"/>
          </a:p>
        </p:txBody>
      </p:sp>
      <p:sp>
        <p:nvSpPr>
          <p:cNvPr id="13" name="Title 12"/>
          <p:cNvSpPr>
            <a:spLocks noGrp="1"/>
          </p:cNvSpPr>
          <p:nvPr>
            <p:ph type="title"/>
          </p:nvPr>
        </p:nvSpPr>
        <p:spPr>
          <a:xfrm>
            <a:off x="576263" y="317988"/>
            <a:ext cx="7991475" cy="462759"/>
          </a:xfrm>
        </p:spPr>
        <p:txBody>
          <a:bodyPr/>
          <a:lstStyle/>
          <a:p>
            <a:r>
              <a:rPr lang="en-IN" dirty="0"/>
              <a:t>National collaboration universities in North West England 2014-2018 </a:t>
            </a:r>
          </a:p>
        </p:txBody>
      </p:sp>
      <p:pic>
        <p:nvPicPr>
          <p:cNvPr id="10" name="Picture 9">
            <a:extLst>
              <a:ext uri="{FF2B5EF4-FFF2-40B4-BE49-F238E27FC236}">
                <a16:creationId xmlns:a16="http://schemas.microsoft.com/office/drawing/2014/main" id="{C8A6A0CF-6DFF-42EE-A1D0-D35DBAB17075}"/>
              </a:ext>
            </a:extLst>
          </p:cNvPr>
          <p:cNvPicPr preferRelativeResize="0">
            <a:picLocks/>
          </p:cNvPicPr>
          <p:nvPr/>
        </p:nvPicPr>
        <p:blipFill>
          <a:blip r:embed="rId8" cstate="print"/>
          <a:stretch>
            <a:fillRect/>
          </a:stretch>
        </p:blipFill>
        <p:spPr>
          <a:xfrm>
            <a:off x="1324894" y="1040607"/>
            <a:ext cx="6494212" cy="3013220"/>
          </a:xfrm>
          <a:prstGeom prst="rect">
            <a:avLst/>
          </a:prstGeom>
        </p:spPr>
      </p:pic>
      <p:sp>
        <p:nvSpPr>
          <p:cNvPr id="9" name="TextBox 8">
            <a:extLst>
              <a:ext uri="{FF2B5EF4-FFF2-40B4-BE49-F238E27FC236}">
                <a16:creationId xmlns:a16="http://schemas.microsoft.com/office/drawing/2014/main" id="{C3891C59-C6E1-7740-AA95-D1B2C79E3FAF}"/>
              </a:ext>
            </a:extLst>
          </p:cNvPr>
          <p:cNvSpPr txBox="1"/>
          <p:nvPr/>
        </p:nvSpPr>
        <p:spPr>
          <a:xfrm>
            <a:off x="576263" y="4156880"/>
            <a:ext cx="7991475" cy="215444"/>
          </a:xfrm>
          <a:prstGeom prst="rect">
            <a:avLst/>
          </a:prstGeom>
          <a:noFill/>
        </p:spPr>
        <p:txBody>
          <a:bodyPr wrap="square" lIns="0" tIns="0" rIns="0" bIns="0" rtlCol="0">
            <a:spAutoFit/>
          </a:bodyPr>
          <a:lstStyle/>
          <a:p>
            <a:r>
              <a:rPr lang="en-IN" sz="1400" dirty="0">
                <a:cs typeface="Nexus Sans Offc Pro" panose="020B0504030101020102" pitchFamily="34" charset="0"/>
              </a:rPr>
              <a:t>Works with 100 or fewer authors</a:t>
            </a:r>
          </a:p>
        </p:txBody>
      </p:sp>
    </p:spTree>
    <p:extLst>
      <p:ext uri="{BB962C8B-B14F-4D97-AF65-F5344CB8AC3E}">
        <p14:creationId xmlns:p14="http://schemas.microsoft.com/office/powerpoint/2010/main" val="1771873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690856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17" name="think-cell Slide" r:id="rId6" imgW="270" imgH="270" progId="TCLayout.ActiveDocument.1">
                  <p:embed/>
                </p:oleObj>
              </mc:Choice>
              <mc:Fallback>
                <p:oleObj name="think-cell Slide" r:id="rId6" imgW="270" imgH="270" progId="TCLayout.ActiveDocument.1">
                  <p:embed/>
                  <p:pic>
                    <p:nvPicPr>
                      <p:cNvPr id="0" name="Picture 6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IN" sz="2600" dirty="0">
              <a:latin typeface="Arial"/>
              <a:sym typeface="Arial"/>
            </a:endParaRPr>
          </a:p>
        </p:txBody>
      </p:sp>
      <p:sp>
        <p:nvSpPr>
          <p:cNvPr id="3" name="Footer Placeholder 2"/>
          <p:cNvSpPr>
            <a:spLocks noGrp="1"/>
          </p:cNvSpPr>
          <p:nvPr>
            <p:ph type="ftr" sz="quarter" idx="16"/>
          </p:nvPr>
        </p:nvSpPr>
        <p:spPr/>
        <p:txBody>
          <a:bodyPr/>
          <a:lstStyle/>
          <a:p>
            <a:endParaRPr lang="en-GB" dirty="0"/>
          </a:p>
        </p:txBody>
      </p:sp>
      <p:sp>
        <p:nvSpPr>
          <p:cNvPr id="13" name="Title 12"/>
          <p:cNvSpPr>
            <a:spLocks noGrp="1"/>
          </p:cNvSpPr>
          <p:nvPr>
            <p:ph type="title"/>
          </p:nvPr>
        </p:nvSpPr>
        <p:spPr>
          <a:xfrm>
            <a:off x="576263" y="317988"/>
            <a:ext cx="7991475" cy="462759"/>
          </a:xfrm>
        </p:spPr>
        <p:txBody>
          <a:bodyPr/>
          <a:lstStyle/>
          <a:p>
            <a:r>
              <a:rPr lang="en-IN" dirty="0"/>
              <a:t>National collaboration universities in Greater </a:t>
            </a:r>
            <a:br>
              <a:rPr lang="en-IN" dirty="0"/>
            </a:br>
            <a:r>
              <a:rPr lang="en-IN" dirty="0"/>
              <a:t>London 2014-2018</a:t>
            </a:r>
          </a:p>
        </p:txBody>
      </p:sp>
      <p:pic>
        <p:nvPicPr>
          <p:cNvPr id="12" name="Picture 11">
            <a:extLst>
              <a:ext uri="{FF2B5EF4-FFF2-40B4-BE49-F238E27FC236}">
                <a16:creationId xmlns:a16="http://schemas.microsoft.com/office/drawing/2014/main" id="{B62644A7-F897-4F56-9119-EF03742BE883}"/>
              </a:ext>
            </a:extLst>
          </p:cNvPr>
          <p:cNvPicPr preferRelativeResize="0">
            <a:picLocks/>
          </p:cNvPicPr>
          <p:nvPr/>
        </p:nvPicPr>
        <p:blipFill>
          <a:blip r:embed="rId8" cstate="print"/>
          <a:stretch>
            <a:fillRect/>
          </a:stretch>
        </p:blipFill>
        <p:spPr>
          <a:xfrm>
            <a:off x="1701596" y="1040607"/>
            <a:ext cx="5740809" cy="3013220"/>
          </a:xfrm>
          <a:prstGeom prst="rect">
            <a:avLst/>
          </a:prstGeom>
        </p:spPr>
      </p:pic>
      <p:sp>
        <p:nvSpPr>
          <p:cNvPr id="10" name="TextBox 9">
            <a:extLst>
              <a:ext uri="{FF2B5EF4-FFF2-40B4-BE49-F238E27FC236}">
                <a16:creationId xmlns:a16="http://schemas.microsoft.com/office/drawing/2014/main" id="{C3891C59-C6E1-7740-AA95-D1B2C79E3FAF}"/>
              </a:ext>
            </a:extLst>
          </p:cNvPr>
          <p:cNvSpPr txBox="1"/>
          <p:nvPr/>
        </p:nvSpPr>
        <p:spPr>
          <a:xfrm>
            <a:off x="576263" y="4156880"/>
            <a:ext cx="7991475" cy="215444"/>
          </a:xfrm>
          <a:prstGeom prst="rect">
            <a:avLst/>
          </a:prstGeom>
          <a:noFill/>
        </p:spPr>
        <p:txBody>
          <a:bodyPr wrap="square" lIns="0" tIns="0" rIns="0" bIns="0" rtlCol="0">
            <a:spAutoFit/>
          </a:bodyPr>
          <a:lstStyle/>
          <a:p>
            <a:r>
              <a:rPr lang="en-IN" sz="1400" dirty="0">
                <a:cs typeface="Nexus Sans Offc Pro" panose="020B0504030101020102" pitchFamily="34" charset="0"/>
              </a:rPr>
              <a:t>Works with 100 or fewer authors</a:t>
            </a:r>
          </a:p>
        </p:txBody>
      </p:sp>
    </p:spTree>
    <p:extLst>
      <p:ext uri="{BB962C8B-B14F-4D97-AF65-F5344CB8AC3E}">
        <p14:creationId xmlns:p14="http://schemas.microsoft.com/office/powerpoint/2010/main" val="4037898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9511449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38" name="think-cell Slide" r:id="rId6" imgW="270" imgH="270" progId="TCLayout.ActiveDocument.1">
                  <p:embed/>
                </p:oleObj>
              </mc:Choice>
              <mc:Fallback>
                <p:oleObj name="think-cell Slide" r:id="rId6" imgW="270" imgH="270" progId="TCLayout.ActiveDocument.1">
                  <p:embed/>
                  <p:pic>
                    <p:nvPicPr>
                      <p:cNvPr id="0" name="Picture 6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IN" sz="2600" dirty="0">
              <a:latin typeface="Arial"/>
              <a:sym typeface="Arial"/>
            </a:endParaRPr>
          </a:p>
        </p:txBody>
      </p:sp>
      <p:sp>
        <p:nvSpPr>
          <p:cNvPr id="3" name="Footer Placeholder 2"/>
          <p:cNvSpPr>
            <a:spLocks noGrp="1"/>
          </p:cNvSpPr>
          <p:nvPr>
            <p:ph type="ftr" sz="quarter" idx="16"/>
          </p:nvPr>
        </p:nvSpPr>
        <p:spPr/>
        <p:txBody>
          <a:bodyPr/>
          <a:lstStyle/>
          <a:p>
            <a:endParaRPr lang="en-GB" dirty="0"/>
          </a:p>
        </p:txBody>
      </p:sp>
      <p:sp>
        <p:nvSpPr>
          <p:cNvPr id="13" name="Title 12"/>
          <p:cNvSpPr>
            <a:spLocks noGrp="1"/>
          </p:cNvSpPr>
          <p:nvPr>
            <p:ph type="title"/>
          </p:nvPr>
        </p:nvSpPr>
        <p:spPr>
          <a:xfrm>
            <a:off x="576263" y="317988"/>
            <a:ext cx="7991475" cy="462759"/>
          </a:xfrm>
        </p:spPr>
        <p:txBody>
          <a:bodyPr/>
          <a:lstStyle/>
          <a:p>
            <a:r>
              <a:rPr lang="en-IN" dirty="0"/>
              <a:t>Location of UK companies co-publishing with specific universities</a:t>
            </a:r>
          </a:p>
        </p:txBody>
      </p:sp>
      <p:sp>
        <p:nvSpPr>
          <p:cNvPr id="10" name="TextBox 9">
            <a:extLst>
              <a:ext uri="{FF2B5EF4-FFF2-40B4-BE49-F238E27FC236}">
                <a16:creationId xmlns:a16="http://schemas.microsoft.com/office/drawing/2014/main" id="{529E2A4B-6E05-704A-960A-42D63526B31E}"/>
              </a:ext>
            </a:extLst>
          </p:cNvPr>
          <p:cNvSpPr txBox="1"/>
          <p:nvPr/>
        </p:nvSpPr>
        <p:spPr>
          <a:xfrm>
            <a:off x="1236304" y="1558467"/>
            <a:ext cx="801501" cy="184666"/>
          </a:xfrm>
          <a:prstGeom prst="rect">
            <a:avLst/>
          </a:prstGeom>
          <a:noFill/>
        </p:spPr>
        <p:txBody>
          <a:bodyPr wrap="none" lIns="0" tIns="0" rIns="0" bIns="0" rtlCol="0">
            <a:spAutoFit/>
          </a:bodyPr>
          <a:lstStyle/>
          <a:p>
            <a:r>
              <a:rPr lang="x-none" sz="1200" dirty="0"/>
              <a:t>Manchester</a:t>
            </a:r>
          </a:p>
        </p:txBody>
      </p:sp>
      <p:sp>
        <p:nvSpPr>
          <p:cNvPr id="16" name="TextBox 15">
            <a:extLst>
              <a:ext uri="{FF2B5EF4-FFF2-40B4-BE49-F238E27FC236}">
                <a16:creationId xmlns:a16="http://schemas.microsoft.com/office/drawing/2014/main" id="{E37280EA-4A8D-9249-BED6-C8EEEB8F07FC}"/>
              </a:ext>
            </a:extLst>
          </p:cNvPr>
          <p:cNvSpPr txBox="1"/>
          <p:nvPr/>
        </p:nvSpPr>
        <p:spPr>
          <a:xfrm>
            <a:off x="6501682" y="1489418"/>
            <a:ext cx="817531" cy="184666"/>
          </a:xfrm>
          <a:prstGeom prst="rect">
            <a:avLst/>
          </a:prstGeom>
          <a:noFill/>
        </p:spPr>
        <p:txBody>
          <a:bodyPr wrap="none" lIns="0" tIns="0" rIns="0" bIns="0" rtlCol="0">
            <a:spAutoFit/>
          </a:bodyPr>
          <a:lstStyle/>
          <a:p>
            <a:r>
              <a:rPr lang="x-none" sz="1200" dirty="0"/>
              <a:t>Birmingham</a:t>
            </a:r>
          </a:p>
        </p:txBody>
      </p:sp>
      <p:sp>
        <p:nvSpPr>
          <p:cNvPr id="17" name="TextBox 16">
            <a:extLst>
              <a:ext uri="{FF2B5EF4-FFF2-40B4-BE49-F238E27FC236}">
                <a16:creationId xmlns:a16="http://schemas.microsoft.com/office/drawing/2014/main" id="{386C899F-4782-F048-856E-D17FFE7B867E}"/>
              </a:ext>
            </a:extLst>
          </p:cNvPr>
          <p:cNvSpPr txBox="1"/>
          <p:nvPr/>
        </p:nvSpPr>
        <p:spPr>
          <a:xfrm>
            <a:off x="3500119" y="1613248"/>
            <a:ext cx="629981" cy="184666"/>
          </a:xfrm>
          <a:prstGeom prst="rect">
            <a:avLst/>
          </a:prstGeom>
          <a:noFill/>
        </p:spPr>
        <p:txBody>
          <a:bodyPr wrap="none" lIns="0" tIns="0" rIns="0" bIns="0" rtlCol="0">
            <a:spAutoFit/>
          </a:bodyPr>
          <a:lstStyle/>
          <a:p>
            <a:r>
              <a:rPr lang="x-none" sz="1200" dirty="0"/>
              <a:t>Swansea</a:t>
            </a:r>
          </a:p>
        </p:txBody>
      </p:sp>
      <p:pic>
        <p:nvPicPr>
          <p:cNvPr id="6" name="Picture 5">
            <a:extLst>
              <a:ext uri="{FF2B5EF4-FFF2-40B4-BE49-F238E27FC236}">
                <a16:creationId xmlns:a16="http://schemas.microsoft.com/office/drawing/2014/main" id="{7477E33C-5088-9742-B037-436A60B0D37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40137" y="1195731"/>
            <a:ext cx="2589383" cy="2961829"/>
          </a:xfrm>
          <a:prstGeom prst="rect">
            <a:avLst/>
          </a:prstGeom>
        </p:spPr>
      </p:pic>
      <p:sp>
        <p:nvSpPr>
          <p:cNvPr id="7" name="TextBox 6">
            <a:extLst>
              <a:ext uri="{FF2B5EF4-FFF2-40B4-BE49-F238E27FC236}">
                <a16:creationId xmlns:a16="http://schemas.microsoft.com/office/drawing/2014/main" id="{D8278062-BCBB-8247-ADE0-9A9C492D14EE}"/>
              </a:ext>
            </a:extLst>
          </p:cNvPr>
          <p:cNvSpPr txBox="1"/>
          <p:nvPr/>
        </p:nvSpPr>
        <p:spPr>
          <a:xfrm>
            <a:off x="6146751" y="1382415"/>
            <a:ext cx="1760945" cy="276999"/>
          </a:xfrm>
          <a:prstGeom prst="rect">
            <a:avLst/>
          </a:prstGeom>
          <a:noFill/>
        </p:spPr>
        <p:txBody>
          <a:bodyPr wrap="square" rtlCol="0">
            <a:spAutoFit/>
          </a:bodyPr>
          <a:lstStyle/>
          <a:p>
            <a:r>
              <a:rPr lang="en-NL" sz="1200" dirty="0"/>
              <a:t>Birmingham</a:t>
            </a:r>
          </a:p>
        </p:txBody>
      </p:sp>
      <p:pic>
        <p:nvPicPr>
          <p:cNvPr id="11" name="Picture 10">
            <a:extLst>
              <a:ext uri="{FF2B5EF4-FFF2-40B4-BE49-F238E27FC236}">
                <a16:creationId xmlns:a16="http://schemas.microsoft.com/office/drawing/2014/main" id="{D4E75478-FD14-5246-A5F4-DDD78A08509F}"/>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4040" y="1179705"/>
            <a:ext cx="2470429" cy="2882167"/>
          </a:xfrm>
          <a:prstGeom prst="rect">
            <a:avLst/>
          </a:prstGeom>
        </p:spPr>
      </p:pic>
      <p:sp>
        <p:nvSpPr>
          <p:cNvPr id="12" name="TextBox 11">
            <a:extLst>
              <a:ext uri="{FF2B5EF4-FFF2-40B4-BE49-F238E27FC236}">
                <a16:creationId xmlns:a16="http://schemas.microsoft.com/office/drawing/2014/main" id="{26635AE2-705B-3C4B-B303-76C59A868421}"/>
              </a:ext>
            </a:extLst>
          </p:cNvPr>
          <p:cNvSpPr txBox="1"/>
          <p:nvPr/>
        </p:nvSpPr>
        <p:spPr>
          <a:xfrm>
            <a:off x="1115122" y="1456055"/>
            <a:ext cx="986167" cy="276999"/>
          </a:xfrm>
          <a:prstGeom prst="rect">
            <a:avLst/>
          </a:prstGeom>
          <a:noFill/>
        </p:spPr>
        <p:txBody>
          <a:bodyPr wrap="none" rtlCol="0">
            <a:spAutoFit/>
          </a:bodyPr>
          <a:lstStyle/>
          <a:p>
            <a:r>
              <a:rPr lang="en-NL" sz="1200" dirty="0"/>
              <a:t>Manchester</a:t>
            </a:r>
          </a:p>
        </p:txBody>
      </p:sp>
      <p:pic>
        <p:nvPicPr>
          <p:cNvPr id="19" name="Picture 18" descr="Map&#10;&#10;Description automatically generated">
            <a:extLst>
              <a:ext uri="{FF2B5EF4-FFF2-40B4-BE49-F238E27FC236}">
                <a16:creationId xmlns:a16="http://schemas.microsoft.com/office/drawing/2014/main" id="{559EDFBD-DB03-2448-86B6-F1EA655E66C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15651" y="1179704"/>
            <a:ext cx="2440018" cy="2882168"/>
          </a:xfrm>
          <a:prstGeom prst="rect">
            <a:avLst/>
          </a:prstGeom>
        </p:spPr>
      </p:pic>
      <p:sp>
        <p:nvSpPr>
          <p:cNvPr id="20" name="TextBox 19">
            <a:extLst>
              <a:ext uri="{FF2B5EF4-FFF2-40B4-BE49-F238E27FC236}">
                <a16:creationId xmlns:a16="http://schemas.microsoft.com/office/drawing/2014/main" id="{D10B4925-10A6-5C43-BA20-C987815EC50F}"/>
              </a:ext>
            </a:extLst>
          </p:cNvPr>
          <p:cNvSpPr txBox="1"/>
          <p:nvPr/>
        </p:nvSpPr>
        <p:spPr>
          <a:xfrm>
            <a:off x="3706732" y="1456056"/>
            <a:ext cx="1229711" cy="276999"/>
          </a:xfrm>
          <a:prstGeom prst="rect">
            <a:avLst/>
          </a:prstGeom>
          <a:noFill/>
        </p:spPr>
        <p:txBody>
          <a:bodyPr wrap="square" rtlCol="0">
            <a:spAutoFit/>
          </a:bodyPr>
          <a:lstStyle/>
          <a:p>
            <a:r>
              <a:rPr lang="en-NL" sz="1200" dirty="0"/>
              <a:t>Swansea</a:t>
            </a:r>
          </a:p>
        </p:txBody>
      </p:sp>
    </p:spTree>
    <p:extLst>
      <p:ext uri="{BB962C8B-B14F-4D97-AF65-F5344CB8AC3E}">
        <p14:creationId xmlns:p14="http://schemas.microsoft.com/office/powerpoint/2010/main" val="973979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065004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37" name="think-cell Slide" r:id="rId6" imgW="270" imgH="270" progId="TCLayout.ActiveDocument.1">
                  <p:embed/>
                </p:oleObj>
              </mc:Choice>
              <mc:Fallback>
                <p:oleObj name="think-cell Slide" r:id="rId6" imgW="270" imgH="270" progId="TCLayout.ActiveDocument.1">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IN" sz="2600" dirty="0">
              <a:latin typeface="Arial"/>
              <a:sym typeface="Arial"/>
            </a:endParaRPr>
          </a:p>
        </p:txBody>
      </p:sp>
      <p:sp>
        <p:nvSpPr>
          <p:cNvPr id="3" name="Footer Placeholder 2"/>
          <p:cNvSpPr>
            <a:spLocks noGrp="1"/>
          </p:cNvSpPr>
          <p:nvPr>
            <p:ph type="ftr" sz="quarter" idx="16"/>
          </p:nvPr>
        </p:nvSpPr>
        <p:spPr/>
        <p:txBody>
          <a:bodyPr/>
          <a:lstStyle/>
          <a:p>
            <a:endParaRPr lang="en-GB" dirty="0"/>
          </a:p>
        </p:txBody>
      </p:sp>
      <p:sp>
        <p:nvSpPr>
          <p:cNvPr id="13" name="Title 12"/>
          <p:cNvSpPr>
            <a:spLocks noGrp="1"/>
          </p:cNvSpPr>
          <p:nvPr>
            <p:ph type="title"/>
          </p:nvPr>
        </p:nvSpPr>
        <p:spPr>
          <a:xfrm>
            <a:off x="576263" y="317988"/>
            <a:ext cx="7991475" cy="462759"/>
          </a:xfrm>
        </p:spPr>
        <p:txBody>
          <a:bodyPr/>
          <a:lstStyle/>
          <a:p>
            <a:r>
              <a:rPr lang="en-IN" dirty="0"/>
              <a:t>Top corporates co-authoring with UK institutions </a:t>
            </a:r>
            <a:br>
              <a:rPr lang="en-IN" dirty="0"/>
            </a:br>
            <a:r>
              <a:rPr lang="en-IN" dirty="0"/>
              <a:t>2015-2019</a:t>
            </a:r>
          </a:p>
        </p:txBody>
      </p:sp>
      <p:pic>
        <p:nvPicPr>
          <p:cNvPr id="36" name="Picture 35">
            <a:extLst>
              <a:ext uri="{FF2B5EF4-FFF2-40B4-BE49-F238E27FC236}">
                <a16:creationId xmlns:a16="http://schemas.microsoft.com/office/drawing/2014/main" id="{C8B3F4A0-D2F9-4AF4-B517-5F99A0A5CA22}"/>
              </a:ext>
            </a:extLst>
          </p:cNvPr>
          <p:cNvPicPr>
            <a:picLocks noChangeAspect="1"/>
          </p:cNvPicPr>
          <p:nvPr/>
        </p:nvPicPr>
        <p:blipFill>
          <a:blip r:embed="rId8" cstate="print"/>
          <a:stretch>
            <a:fillRect/>
          </a:stretch>
        </p:blipFill>
        <p:spPr>
          <a:xfrm rot="10800000" flipV="1">
            <a:off x="577850" y="1041400"/>
            <a:ext cx="6323013" cy="63716"/>
          </a:xfrm>
          <a:prstGeom prst="rect">
            <a:avLst/>
          </a:prstGeom>
        </p:spPr>
      </p:pic>
      <p:grpSp>
        <p:nvGrpSpPr>
          <p:cNvPr id="2" name="Group 1"/>
          <p:cNvGrpSpPr/>
          <p:nvPr/>
        </p:nvGrpSpPr>
        <p:grpSpPr>
          <a:xfrm>
            <a:off x="577849" y="1090226"/>
            <a:ext cx="6322823" cy="2686832"/>
            <a:chOff x="577849" y="1090226"/>
            <a:chExt cx="6322823" cy="2686832"/>
          </a:xfrm>
        </p:grpSpPr>
        <p:pic>
          <p:nvPicPr>
            <p:cNvPr id="29" name="Picture 28">
              <a:extLst>
                <a:ext uri="{FF2B5EF4-FFF2-40B4-BE49-F238E27FC236}">
                  <a16:creationId xmlns:a16="http://schemas.microsoft.com/office/drawing/2014/main" id="{5BDE8068-037D-423D-933A-A8008501ED56}"/>
                </a:ext>
              </a:extLst>
            </p:cNvPr>
            <p:cNvPicPr>
              <a:picLocks noChangeAspect="1"/>
            </p:cNvPicPr>
            <p:nvPr/>
          </p:nvPicPr>
          <p:blipFill>
            <a:blip r:embed="rId9" cstate="print"/>
            <a:stretch>
              <a:fillRect/>
            </a:stretch>
          </p:blipFill>
          <p:spPr>
            <a:xfrm>
              <a:off x="577849" y="1090226"/>
              <a:ext cx="1980563" cy="2642687"/>
            </a:xfrm>
            <a:prstGeom prst="rect">
              <a:avLst/>
            </a:prstGeom>
          </p:spPr>
        </p:pic>
        <p:pic>
          <p:nvPicPr>
            <p:cNvPr id="34" name="Picture 33">
              <a:extLst>
                <a:ext uri="{FF2B5EF4-FFF2-40B4-BE49-F238E27FC236}">
                  <a16:creationId xmlns:a16="http://schemas.microsoft.com/office/drawing/2014/main" id="{A0C35600-0ED0-457B-AE18-EE956CF7F3F9}"/>
                </a:ext>
              </a:extLst>
            </p:cNvPr>
            <p:cNvPicPr>
              <a:picLocks noChangeAspect="1"/>
            </p:cNvPicPr>
            <p:nvPr/>
          </p:nvPicPr>
          <p:blipFill rotWithShape="1">
            <a:blip r:embed="rId10" cstate="print"/>
            <a:srcRect l="9752"/>
            <a:stretch/>
          </p:blipFill>
          <p:spPr>
            <a:xfrm>
              <a:off x="5678107" y="1116361"/>
              <a:ext cx="414092" cy="2631070"/>
            </a:xfrm>
            <a:prstGeom prst="rect">
              <a:avLst/>
            </a:prstGeom>
          </p:spPr>
        </p:pic>
        <p:pic>
          <p:nvPicPr>
            <p:cNvPr id="35" name="Picture 34">
              <a:extLst>
                <a:ext uri="{FF2B5EF4-FFF2-40B4-BE49-F238E27FC236}">
                  <a16:creationId xmlns:a16="http://schemas.microsoft.com/office/drawing/2014/main" id="{FDE70806-6E5C-444B-9AD8-C8628A18FBA8}"/>
                </a:ext>
              </a:extLst>
            </p:cNvPr>
            <p:cNvPicPr>
              <a:picLocks noChangeAspect="1"/>
            </p:cNvPicPr>
            <p:nvPr/>
          </p:nvPicPr>
          <p:blipFill>
            <a:blip r:embed="rId11" cstate="print"/>
            <a:stretch>
              <a:fillRect/>
            </a:stretch>
          </p:blipFill>
          <p:spPr>
            <a:xfrm>
              <a:off x="6145618" y="1090226"/>
              <a:ext cx="755054" cy="2648495"/>
            </a:xfrm>
            <a:prstGeom prst="rect">
              <a:avLst/>
            </a:prstGeom>
          </p:spPr>
        </p:pic>
        <p:pic>
          <p:nvPicPr>
            <p:cNvPr id="30" name="Picture 29">
              <a:extLst>
                <a:ext uri="{FF2B5EF4-FFF2-40B4-BE49-F238E27FC236}">
                  <a16:creationId xmlns:a16="http://schemas.microsoft.com/office/drawing/2014/main" id="{C0C3744D-F207-47BB-B49E-0DE3979F2880}"/>
                </a:ext>
              </a:extLst>
            </p:cNvPr>
            <p:cNvPicPr>
              <a:picLocks noChangeAspect="1"/>
            </p:cNvPicPr>
            <p:nvPr/>
          </p:nvPicPr>
          <p:blipFill rotWithShape="1">
            <a:blip r:embed="rId12" cstate="print"/>
            <a:srcRect l="-1" r="4582"/>
            <a:stretch/>
          </p:blipFill>
          <p:spPr>
            <a:xfrm>
              <a:off x="2611832" y="1136690"/>
              <a:ext cx="421185" cy="2596221"/>
            </a:xfrm>
            <a:prstGeom prst="rect">
              <a:avLst/>
            </a:prstGeom>
          </p:spPr>
        </p:pic>
        <p:pic>
          <p:nvPicPr>
            <p:cNvPr id="31" name="Picture 30">
              <a:extLst>
                <a:ext uri="{FF2B5EF4-FFF2-40B4-BE49-F238E27FC236}">
                  <a16:creationId xmlns:a16="http://schemas.microsoft.com/office/drawing/2014/main" id="{244ACC56-4429-449F-9FBB-30F789D98024}"/>
                </a:ext>
              </a:extLst>
            </p:cNvPr>
            <p:cNvPicPr>
              <a:picLocks noChangeAspect="1"/>
            </p:cNvPicPr>
            <p:nvPr/>
          </p:nvPicPr>
          <p:blipFill>
            <a:blip r:embed="rId13" cstate="print"/>
            <a:stretch>
              <a:fillRect/>
            </a:stretch>
          </p:blipFill>
          <p:spPr>
            <a:xfrm>
              <a:off x="3086436" y="1113459"/>
              <a:ext cx="743437" cy="2625262"/>
            </a:xfrm>
            <a:prstGeom prst="rect">
              <a:avLst/>
            </a:prstGeom>
          </p:spPr>
        </p:pic>
        <p:pic>
          <p:nvPicPr>
            <p:cNvPr id="33" name="Picture 32">
              <a:extLst>
                <a:ext uri="{FF2B5EF4-FFF2-40B4-BE49-F238E27FC236}">
                  <a16:creationId xmlns:a16="http://schemas.microsoft.com/office/drawing/2014/main" id="{0886DE37-EB6B-49A4-826F-F2A4F271E956}"/>
                </a:ext>
              </a:extLst>
            </p:cNvPr>
            <p:cNvPicPr>
              <a:picLocks noChangeAspect="1"/>
            </p:cNvPicPr>
            <p:nvPr/>
          </p:nvPicPr>
          <p:blipFill rotWithShape="1">
            <a:blip r:embed="rId14" cstate="print"/>
            <a:srcRect r="15717"/>
            <a:stretch/>
          </p:blipFill>
          <p:spPr>
            <a:xfrm>
              <a:off x="4014154" y="1168634"/>
              <a:ext cx="1610534" cy="2578798"/>
            </a:xfrm>
            <a:prstGeom prst="rect">
              <a:avLst/>
            </a:prstGeom>
          </p:spPr>
        </p:pic>
        <p:pic>
          <p:nvPicPr>
            <p:cNvPr id="32" name="Picture 31">
              <a:extLst>
                <a:ext uri="{FF2B5EF4-FFF2-40B4-BE49-F238E27FC236}">
                  <a16:creationId xmlns:a16="http://schemas.microsoft.com/office/drawing/2014/main" id="{A6948A9A-8DAF-4A87-9B48-26BEF14C7482}"/>
                </a:ext>
              </a:extLst>
            </p:cNvPr>
            <p:cNvPicPr>
              <a:picLocks noChangeAspect="1"/>
            </p:cNvPicPr>
            <p:nvPr/>
          </p:nvPicPr>
          <p:blipFill>
            <a:blip r:embed="rId8" cstate="print"/>
            <a:stretch>
              <a:fillRect/>
            </a:stretch>
          </p:blipFill>
          <p:spPr>
            <a:xfrm rot="5400000" flipV="1">
              <a:off x="2590214" y="2406538"/>
              <a:ext cx="2663599" cy="77441"/>
            </a:xfrm>
            <a:prstGeom prst="rect">
              <a:avLst/>
            </a:prstGeom>
          </p:spPr>
        </p:pic>
        <p:pic>
          <p:nvPicPr>
            <p:cNvPr id="37" name="Picture 36">
              <a:extLst>
                <a:ext uri="{FF2B5EF4-FFF2-40B4-BE49-F238E27FC236}">
                  <a16:creationId xmlns:a16="http://schemas.microsoft.com/office/drawing/2014/main" id="{2E620BD9-4E10-4970-ACC4-C6E949760F2B}"/>
                </a:ext>
              </a:extLst>
            </p:cNvPr>
            <p:cNvPicPr>
              <a:picLocks noChangeAspect="1"/>
            </p:cNvPicPr>
            <p:nvPr/>
          </p:nvPicPr>
          <p:blipFill>
            <a:blip r:embed="rId8" cstate="print"/>
            <a:stretch>
              <a:fillRect/>
            </a:stretch>
          </p:blipFill>
          <p:spPr>
            <a:xfrm rot="10800000" flipV="1">
              <a:off x="592752" y="1413305"/>
              <a:ext cx="3108606" cy="72889"/>
            </a:xfrm>
            <a:prstGeom prst="rect">
              <a:avLst/>
            </a:prstGeom>
          </p:spPr>
        </p:pic>
        <p:pic>
          <p:nvPicPr>
            <p:cNvPr id="38" name="Picture 37">
              <a:extLst>
                <a:ext uri="{FF2B5EF4-FFF2-40B4-BE49-F238E27FC236}">
                  <a16:creationId xmlns:a16="http://schemas.microsoft.com/office/drawing/2014/main" id="{E3B20D4E-E551-4A86-8003-80D4BDD5B499}"/>
                </a:ext>
              </a:extLst>
            </p:cNvPr>
            <p:cNvPicPr>
              <a:picLocks noChangeAspect="1"/>
            </p:cNvPicPr>
            <p:nvPr/>
          </p:nvPicPr>
          <p:blipFill>
            <a:blip r:embed="rId8" cstate="print"/>
            <a:stretch>
              <a:fillRect/>
            </a:stretch>
          </p:blipFill>
          <p:spPr>
            <a:xfrm rot="10800000" flipV="1">
              <a:off x="3998629" y="1423696"/>
              <a:ext cx="2845546" cy="66721"/>
            </a:xfrm>
            <a:prstGeom prst="rect">
              <a:avLst/>
            </a:prstGeom>
          </p:spPr>
        </p:pic>
      </p:grpSp>
      <p:sp>
        <p:nvSpPr>
          <p:cNvPr id="18" name="TextBox 17">
            <a:extLst>
              <a:ext uri="{FF2B5EF4-FFF2-40B4-BE49-F238E27FC236}">
                <a16:creationId xmlns:a16="http://schemas.microsoft.com/office/drawing/2014/main" id="{139AECE2-91D7-8D48-B991-8D89D808C136}"/>
              </a:ext>
            </a:extLst>
          </p:cNvPr>
          <p:cNvSpPr txBox="1"/>
          <p:nvPr/>
        </p:nvSpPr>
        <p:spPr>
          <a:xfrm>
            <a:off x="7040880" y="1040607"/>
            <a:ext cx="1526858" cy="1077218"/>
          </a:xfrm>
          <a:prstGeom prst="rect">
            <a:avLst/>
          </a:prstGeom>
          <a:noFill/>
        </p:spPr>
        <p:txBody>
          <a:bodyPr wrap="square" lIns="0" tIns="0" rIns="0" bIns="0" rtlCol="0">
            <a:spAutoFit/>
          </a:bodyPr>
          <a:lstStyle/>
          <a:p>
            <a:r>
              <a:rPr lang="en-IN" sz="1400" b="1" dirty="0">
                <a:cs typeface="Nexus Sans Offc Pro" panose="020B0504030101020102" pitchFamily="34" charset="0"/>
              </a:rPr>
              <a:t>5.2% of all UK papers are with academic corporate collaboration</a:t>
            </a:r>
          </a:p>
        </p:txBody>
      </p:sp>
    </p:spTree>
    <p:extLst>
      <p:ext uri="{BB962C8B-B14F-4D97-AF65-F5344CB8AC3E}">
        <p14:creationId xmlns:p14="http://schemas.microsoft.com/office/powerpoint/2010/main" val="479719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40422254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62" name="think-cell Slide" r:id="rId5" imgW="360" imgH="360" progId="TCLayout.ActiveDocument.1">
                  <p:embed/>
                </p:oleObj>
              </mc:Choice>
              <mc:Fallback>
                <p:oleObj name="think-cell Slide" r:id="rId5" imgW="360" imgH="360" progId="TCLayout.ActiveDocument.1">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ooter Placeholder 2"/>
          <p:cNvSpPr>
            <a:spLocks noGrp="1"/>
          </p:cNvSpPr>
          <p:nvPr>
            <p:ph type="ftr" sz="quarter" idx="16"/>
          </p:nvPr>
        </p:nvSpPr>
        <p:spPr/>
        <p:txBody>
          <a:bodyPr/>
          <a:lstStyle/>
          <a:p>
            <a:endParaRPr lang="en-GB" dirty="0"/>
          </a:p>
        </p:txBody>
      </p:sp>
      <p:sp>
        <p:nvSpPr>
          <p:cNvPr id="13" name="Title 12"/>
          <p:cNvSpPr>
            <a:spLocks noGrp="1"/>
          </p:cNvSpPr>
          <p:nvPr>
            <p:ph type="title"/>
          </p:nvPr>
        </p:nvSpPr>
        <p:spPr>
          <a:xfrm>
            <a:off x="576263" y="317988"/>
            <a:ext cx="7991475" cy="462759"/>
          </a:xfrm>
        </p:spPr>
        <p:txBody>
          <a:bodyPr/>
          <a:lstStyle/>
          <a:p>
            <a:r>
              <a:rPr lang="en-US" dirty="0"/>
              <a:t>Today I will touch on</a:t>
            </a:r>
          </a:p>
        </p:txBody>
      </p:sp>
      <p:sp>
        <p:nvSpPr>
          <p:cNvPr id="5" name="Title 3">
            <a:extLst>
              <a:ext uri="{FF2B5EF4-FFF2-40B4-BE49-F238E27FC236}">
                <a16:creationId xmlns:a16="http://schemas.microsoft.com/office/drawing/2014/main" id="{360DF502-E409-0E4B-A5C7-6F880CDEC971}"/>
              </a:ext>
            </a:extLst>
          </p:cNvPr>
          <p:cNvSpPr txBox="1">
            <a:spLocks/>
          </p:cNvSpPr>
          <p:nvPr/>
        </p:nvSpPr>
        <p:spPr>
          <a:xfrm>
            <a:off x="576263" y="1040607"/>
            <a:ext cx="7991475" cy="1292662"/>
          </a:xfrm>
          <a:prstGeom prst="rect">
            <a:avLst/>
          </a:prstGeom>
        </p:spPr>
        <p:txBody>
          <a:bodyPr vert="horz" wrap="square" lIns="0" tIns="0" rIns="0" bIns="0" rtlCol="0" anchor="t" anchorCtr="0">
            <a:spAutoFit/>
          </a:bodyPr>
          <a:lstStyle>
            <a:lvl1pPr algn="l" defTabSz="685800" rtl="0" eaLnBrk="1" latinLnBrk="0" hangingPunct="1">
              <a:lnSpc>
                <a:spcPct val="100000"/>
              </a:lnSpc>
              <a:spcBef>
                <a:spcPct val="0"/>
              </a:spcBef>
              <a:buNone/>
              <a:defRPr sz="2600" kern="1200">
                <a:solidFill>
                  <a:schemeClr val="tx1"/>
                </a:solidFill>
                <a:latin typeface="+mj-lt"/>
                <a:ea typeface="+mj-ea"/>
                <a:cs typeface="+mj-cs"/>
              </a:defRPr>
            </a:lvl1pPr>
          </a:lstStyle>
          <a:p>
            <a:pPr marL="180000" indent="-180000">
              <a:spcBef>
                <a:spcPts val="1800"/>
              </a:spcBef>
              <a:buClr>
                <a:schemeClr val="tx1"/>
              </a:buClr>
              <a:buFont typeface="Arial" panose="020B0604020202020204" pitchFamily="34" charset="0"/>
              <a:buChar char="•"/>
            </a:pPr>
            <a:r>
              <a:rPr lang="en-GB" sz="1800" dirty="0">
                <a:latin typeface="+mn-lt"/>
              </a:rPr>
              <a:t>T</a:t>
            </a:r>
            <a:r>
              <a:rPr lang="x-none" sz="1800">
                <a:latin typeface="+mn-lt"/>
              </a:rPr>
              <a:t>he UK’s comparative research performance</a:t>
            </a:r>
            <a:endParaRPr lang="en-US" sz="1800" dirty="0">
              <a:latin typeface="+mn-lt"/>
            </a:endParaRPr>
          </a:p>
          <a:p>
            <a:pPr marL="180000" indent="-180000">
              <a:spcBef>
                <a:spcPts val="1800"/>
              </a:spcBef>
              <a:buClr>
                <a:schemeClr val="tx1"/>
              </a:buClr>
              <a:buFont typeface="Arial" panose="020B0604020202020204" pitchFamily="34" charset="0"/>
              <a:buChar char="•"/>
            </a:pPr>
            <a:r>
              <a:rPr lang="x-none" sz="1800">
                <a:latin typeface="+mn-lt"/>
              </a:rPr>
              <a:t>Diversity and inclusion</a:t>
            </a:r>
            <a:endParaRPr lang="en-US" sz="1800" dirty="0">
              <a:latin typeface="+mn-lt"/>
            </a:endParaRPr>
          </a:p>
          <a:p>
            <a:pPr marL="180000" indent="-180000">
              <a:spcBef>
                <a:spcPts val="1800"/>
              </a:spcBef>
              <a:buClr>
                <a:schemeClr val="tx1"/>
              </a:buClr>
              <a:buFont typeface="Arial" panose="020B0604020202020204" pitchFamily="34" charset="0"/>
              <a:buChar char="•"/>
            </a:pPr>
            <a:r>
              <a:rPr lang="x-none" sz="1800">
                <a:latin typeface="+mn-lt"/>
              </a:rPr>
              <a:t>Collaboration </a:t>
            </a:r>
            <a:r>
              <a:rPr lang="en-GB" sz="1800" dirty="0">
                <a:latin typeface="+mn-lt"/>
              </a:rPr>
              <a:t>b</a:t>
            </a:r>
            <a:r>
              <a:rPr lang="x-none" sz="1800">
                <a:latin typeface="+mn-lt"/>
              </a:rPr>
              <a:t>etween UK researchers national, international, corporate</a:t>
            </a:r>
            <a:endParaRPr lang="x-none" sz="1800" dirty="0">
              <a:latin typeface="+mn-lt"/>
            </a:endParaRPr>
          </a:p>
        </p:txBody>
      </p:sp>
      <p:sp>
        <p:nvSpPr>
          <p:cNvPr id="8" name="TextBox 7">
            <a:extLst>
              <a:ext uri="{FF2B5EF4-FFF2-40B4-BE49-F238E27FC236}">
                <a16:creationId xmlns:a16="http://schemas.microsoft.com/office/drawing/2014/main" id="{C3891C59-C6E1-7740-AA95-D1B2C79E3FAF}"/>
              </a:ext>
            </a:extLst>
          </p:cNvPr>
          <p:cNvSpPr txBox="1"/>
          <p:nvPr/>
        </p:nvSpPr>
        <p:spPr>
          <a:xfrm>
            <a:off x="576263" y="2797898"/>
            <a:ext cx="7991475" cy="276999"/>
          </a:xfrm>
          <a:prstGeom prst="rect">
            <a:avLst/>
          </a:prstGeom>
          <a:noFill/>
        </p:spPr>
        <p:txBody>
          <a:bodyPr wrap="square" lIns="0" tIns="0" rIns="0" bIns="0" rtlCol="0" anchor="t" anchorCtr="0">
            <a:spAutoFit/>
          </a:bodyPr>
          <a:lstStyle/>
          <a:p>
            <a:r>
              <a:rPr lang="en-US" dirty="0">
                <a:cs typeface="Nexus Sans Offc Pro" panose="020B0504030101020102" pitchFamily="34" charset="0"/>
              </a:rPr>
              <a:t>Slides will be available after this seminar- for more information, please just ask.</a:t>
            </a:r>
          </a:p>
        </p:txBody>
      </p:sp>
    </p:spTree>
    <p:extLst>
      <p:ext uri="{BB962C8B-B14F-4D97-AF65-F5344CB8AC3E}">
        <p14:creationId xmlns:p14="http://schemas.microsoft.com/office/powerpoint/2010/main" val="730444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6053889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61" name="think-cell Slide" r:id="rId6" imgW="270" imgH="270" progId="TCLayout.ActiveDocument.1">
                  <p:embed/>
                </p:oleObj>
              </mc:Choice>
              <mc:Fallback>
                <p:oleObj name="think-cell Slide" r:id="rId6" imgW="270" imgH="270" progId="TCLayout.ActiveDocument.1">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IN" sz="2600" dirty="0">
              <a:latin typeface="Arial"/>
              <a:sym typeface="Arial"/>
            </a:endParaRPr>
          </a:p>
        </p:txBody>
      </p:sp>
      <p:sp>
        <p:nvSpPr>
          <p:cNvPr id="3" name="Footer Placeholder 2"/>
          <p:cNvSpPr>
            <a:spLocks noGrp="1"/>
          </p:cNvSpPr>
          <p:nvPr>
            <p:ph type="ftr" sz="quarter" idx="16"/>
          </p:nvPr>
        </p:nvSpPr>
        <p:spPr/>
        <p:txBody>
          <a:bodyPr/>
          <a:lstStyle/>
          <a:p>
            <a:endParaRPr lang="en-GB" dirty="0"/>
          </a:p>
        </p:txBody>
      </p:sp>
      <p:sp>
        <p:nvSpPr>
          <p:cNvPr id="13" name="Title 12"/>
          <p:cNvSpPr>
            <a:spLocks noGrp="1"/>
          </p:cNvSpPr>
          <p:nvPr>
            <p:ph type="title"/>
          </p:nvPr>
        </p:nvSpPr>
        <p:spPr>
          <a:xfrm>
            <a:off x="576263" y="317988"/>
            <a:ext cx="7991475" cy="462759"/>
          </a:xfrm>
        </p:spPr>
        <p:txBody>
          <a:bodyPr/>
          <a:lstStyle/>
          <a:p>
            <a:r>
              <a:rPr lang="en-IN" dirty="0"/>
              <a:t>International collaboration: UK’s 15 top collaborating countries</a:t>
            </a:r>
          </a:p>
        </p:txBody>
      </p:sp>
      <p:sp>
        <p:nvSpPr>
          <p:cNvPr id="28" name="TextBox 27">
            <a:extLst>
              <a:ext uri="{FF2B5EF4-FFF2-40B4-BE49-F238E27FC236}">
                <a16:creationId xmlns:a16="http://schemas.microsoft.com/office/drawing/2014/main" id="{139AECE2-91D7-8D48-B991-8D89D808C136}"/>
              </a:ext>
            </a:extLst>
          </p:cNvPr>
          <p:cNvSpPr txBox="1"/>
          <p:nvPr/>
        </p:nvSpPr>
        <p:spPr>
          <a:xfrm>
            <a:off x="7040880" y="1040607"/>
            <a:ext cx="1526858" cy="861774"/>
          </a:xfrm>
          <a:prstGeom prst="rect">
            <a:avLst/>
          </a:prstGeom>
          <a:noFill/>
        </p:spPr>
        <p:txBody>
          <a:bodyPr wrap="square" lIns="0" tIns="0" rIns="0" bIns="0" rtlCol="0">
            <a:spAutoFit/>
          </a:bodyPr>
          <a:lstStyle/>
          <a:p>
            <a:r>
              <a:rPr lang="en-IN" sz="1400" b="1" dirty="0">
                <a:cs typeface="Nexus Sans Offc Pro" panose="020B0504030101020102" pitchFamily="34" charset="0"/>
              </a:rPr>
              <a:t>52% of UK publications are with international collaboration</a:t>
            </a:r>
          </a:p>
        </p:txBody>
      </p:sp>
      <p:pic>
        <p:nvPicPr>
          <p:cNvPr id="19" name="Picture 18">
            <a:extLst>
              <a:ext uri="{FF2B5EF4-FFF2-40B4-BE49-F238E27FC236}">
                <a16:creationId xmlns:a16="http://schemas.microsoft.com/office/drawing/2014/main" id="{5BF6E8F2-F1BC-4172-9C0C-42B50334195A}"/>
              </a:ext>
            </a:extLst>
          </p:cNvPr>
          <p:cNvPicPr preferRelativeResize="0">
            <a:picLocks/>
          </p:cNvPicPr>
          <p:nvPr/>
        </p:nvPicPr>
        <p:blipFill rotWithShape="1">
          <a:blip r:embed="rId8" cstate="print"/>
          <a:srcRect b="1662"/>
          <a:stretch/>
        </p:blipFill>
        <p:spPr>
          <a:xfrm>
            <a:off x="943609" y="1040607"/>
            <a:ext cx="5679182" cy="3335719"/>
          </a:xfrm>
          <a:prstGeom prst="rect">
            <a:avLst/>
          </a:prstGeom>
        </p:spPr>
      </p:pic>
    </p:spTree>
    <p:extLst>
      <p:ext uri="{BB962C8B-B14F-4D97-AF65-F5344CB8AC3E}">
        <p14:creationId xmlns:p14="http://schemas.microsoft.com/office/powerpoint/2010/main" val="2042555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8025501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22" name="think-cell Slide" r:id="rId6" imgW="270" imgH="270" progId="TCLayout.ActiveDocument.1">
                  <p:embed/>
                </p:oleObj>
              </mc:Choice>
              <mc:Fallback>
                <p:oleObj name="think-cell Slide" r:id="rId6" imgW="270" imgH="270" progId="TCLayout.ActiveDocument.1">
                  <p:embed/>
                  <p:pic>
                    <p:nvPicPr>
                      <p:cNvPr id="0" name="Picture 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IN" sz="2600" dirty="0">
              <a:latin typeface="Arial"/>
              <a:sym typeface="Arial"/>
            </a:endParaRPr>
          </a:p>
        </p:txBody>
      </p:sp>
      <p:sp>
        <p:nvSpPr>
          <p:cNvPr id="3" name="Footer Placeholder 2"/>
          <p:cNvSpPr>
            <a:spLocks noGrp="1"/>
          </p:cNvSpPr>
          <p:nvPr>
            <p:ph type="ftr" sz="quarter" idx="16"/>
          </p:nvPr>
        </p:nvSpPr>
        <p:spPr/>
        <p:txBody>
          <a:bodyPr/>
          <a:lstStyle/>
          <a:p>
            <a:endParaRPr lang="en-GB" dirty="0"/>
          </a:p>
        </p:txBody>
      </p:sp>
      <p:sp>
        <p:nvSpPr>
          <p:cNvPr id="13" name="Title 12"/>
          <p:cNvSpPr>
            <a:spLocks noGrp="1"/>
          </p:cNvSpPr>
          <p:nvPr>
            <p:ph type="title"/>
          </p:nvPr>
        </p:nvSpPr>
        <p:spPr>
          <a:xfrm>
            <a:off x="576263" y="317988"/>
            <a:ext cx="7991475" cy="462759"/>
          </a:xfrm>
        </p:spPr>
        <p:txBody>
          <a:bodyPr/>
          <a:lstStyle/>
          <a:p>
            <a:r>
              <a:rPr lang="en-IN" dirty="0"/>
              <a:t>The UK continues to punch above its weight</a:t>
            </a:r>
          </a:p>
        </p:txBody>
      </p:sp>
      <p:sp>
        <p:nvSpPr>
          <p:cNvPr id="9" name="TextBox 8">
            <a:extLst>
              <a:ext uri="{FF2B5EF4-FFF2-40B4-BE49-F238E27FC236}">
                <a16:creationId xmlns:a16="http://schemas.microsoft.com/office/drawing/2014/main" id="{139AECE2-91D7-8D48-B991-8D89D808C136}"/>
              </a:ext>
            </a:extLst>
          </p:cNvPr>
          <p:cNvSpPr txBox="1"/>
          <p:nvPr/>
        </p:nvSpPr>
        <p:spPr>
          <a:xfrm>
            <a:off x="576263" y="1040607"/>
            <a:ext cx="7991475" cy="1292662"/>
          </a:xfrm>
          <a:prstGeom prst="rect">
            <a:avLst/>
          </a:prstGeom>
          <a:noFill/>
        </p:spPr>
        <p:txBody>
          <a:bodyPr wrap="square" lIns="0" tIns="0" rIns="0" bIns="0" rtlCol="0">
            <a:spAutoFit/>
          </a:bodyPr>
          <a:lstStyle/>
          <a:p>
            <a:pPr marL="180000" indent="-180000">
              <a:spcBef>
                <a:spcPts val="1800"/>
              </a:spcBef>
              <a:buClr>
                <a:schemeClr val="tx1"/>
              </a:buClr>
              <a:buFont typeface="Arial" panose="020B0604020202020204" pitchFamily="34" charset="0"/>
              <a:buChar char="•"/>
            </a:pPr>
            <a:r>
              <a:rPr lang="en-IN" dirty="0">
                <a:cs typeface="Nexus Sans Offc Pro" panose="020B0504030101020102" pitchFamily="34" charset="0"/>
              </a:rPr>
              <a:t>All things are not equal</a:t>
            </a:r>
          </a:p>
          <a:p>
            <a:pPr marL="360000" indent="-180000">
              <a:spcBef>
                <a:spcPts val="1800"/>
              </a:spcBef>
              <a:buClr>
                <a:schemeClr val="tx1"/>
              </a:buClr>
              <a:buFont typeface="Symbol" panose="05050102010706020507" pitchFamily="18" charset="2"/>
              <a:buChar char="-"/>
            </a:pPr>
            <a:r>
              <a:rPr lang="en-IN" dirty="0">
                <a:cs typeface="Nexus Sans Offc Pro" panose="020B0504030101020102" pitchFamily="34" charset="0"/>
              </a:rPr>
              <a:t>Diversity </a:t>
            </a:r>
            <a:r>
              <a:rPr lang="en-IN">
                <a:cs typeface="Nexus Sans Offc Pro" panose="020B0504030101020102" pitchFamily="34" charset="0"/>
              </a:rPr>
              <a:t>and inclusion- gender</a:t>
            </a:r>
            <a:endParaRPr lang="en-IN" dirty="0">
              <a:cs typeface="Nexus Sans Offc Pro" panose="020B0504030101020102" pitchFamily="34" charset="0"/>
            </a:endParaRPr>
          </a:p>
          <a:p>
            <a:pPr marL="360000" indent="-180000">
              <a:spcBef>
                <a:spcPts val="1800"/>
              </a:spcBef>
              <a:buClr>
                <a:schemeClr val="tx1"/>
              </a:buClr>
              <a:buFont typeface="Symbol" panose="05050102010706020507" pitchFamily="18" charset="2"/>
              <a:buChar char="-"/>
            </a:pPr>
            <a:r>
              <a:rPr lang="en-IN" dirty="0">
                <a:cs typeface="Nexus Sans Offc Pro" panose="020B0504030101020102" pitchFamily="34" charset="0"/>
              </a:rPr>
              <a:t>Author collaborations, National, International and Corporate collaboration</a:t>
            </a:r>
          </a:p>
        </p:txBody>
      </p:sp>
    </p:spTree>
    <p:extLst>
      <p:ext uri="{BB962C8B-B14F-4D97-AF65-F5344CB8AC3E}">
        <p14:creationId xmlns:p14="http://schemas.microsoft.com/office/powerpoint/2010/main" val="1837665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404564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44" name="think-cell Slide" r:id="rId6" imgW="270" imgH="270" progId="TCLayout.ActiveDocument.1">
                  <p:embed/>
                </p:oleObj>
              </mc:Choice>
              <mc:Fallback>
                <p:oleObj name="think-cell Slide" r:id="rId6" imgW="270" imgH="270" progId="TCLayout.ActiveDocument.1">
                  <p:embed/>
                  <p:pic>
                    <p:nvPicPr>
                      <p:cNvPr id="0" name="Picture 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IN" sz="2600" dirty="0">
              <a:latin typeface="Arial"/>
              <a:sym typeface="Arial"/>
            </a:endParaRPr>
          </a:p>
        </p:txBody>
      </p:sp>
      <p:sp>
        <p:nvSpPr>
          <p:cNvPr id="3" name="Footer Placeholder 2"/>
          <p:cNvSpPr>
            <a:spLocks noGrp="1"/>
          </p:cNvSpPr>
          <p:nvPr>
            <p:ph type="ftr" sz="quarter" idx="16"/>
          </p:nvPr>
        </p:nvSpPr>
        <p:spPr/>
        <p:txBody>
          <a:bodyPr/>
          <a:lstStyle/>
          <a:p>
            <a:endParaRPr lang="en-GB" dirty="0"/>
          </a:p>
        </p:txBody>
      </p:sp>
      <p:sp>
        <p:nvSpPr>
          <p:cNvPr id="13" name="Title 12"/>
          <p:cNvSpPr>
            <a:spLocks noGrp="1"/>
          </p:cNvSpPr>
          <p:nvPr>
            <p:ph type="title"/>
          </p:nvPr>
        </p:nvSpPr>
        <p:spPr>
          <a:xfrm>
            <a:off x="576263" y="317988"/>
            <a:ext cx="7991475" cy="462759"/>
          </a:xfrm>
        </p:spPr>
        <p:txBody>
          <a:bodyPr/>
          <a:lstStyle/>
          <a:p>
            <a:r>
              <a:rPr lang="en-IN" dirty="0"/>
              <a:t>World share of UK for key indicators </a:t>
            </a:r>
          </a:p>
        </p:txBody>
      </p:sp>
      <p:graphicFrame>
        <p:nvGraphicFramePr>
          <p:cNvPr id="8" name="Table 4">
            <a:extLst>
              <a:ext uri="{FF2B5EF4-FFF2-40B4-BE49-F238E27FC236}">
                <a16:creationId xmlns:a16="http://schemas.microsoft.com/office/drawing/2014/main" id="{7B27BFE8-7581-CE46-B7F8-B256B1F58045}"/>
              </a:ext>
            </a:extLst>
          </p:cNvPr>
          <p:cNvGraphicFramePr>
            <a:graphicFrameLocks noGrp="1"/>
          </p:cNvGraphicFramePr>
          <p:nvPr>
            <p:extLst>
              <p:ext uri="{D42A27DB-BD31-4B8C-83A1-F6EECF244321}">
                <p14:modId xmlns:p14="http://schemas.microsoft.com/office/powerpoint/2010/main" val="3354264798"/>
              </p:ext>
            </p:extLst>
          </p:nvPr>
        </p:nvGraphicFramePr>
        <p:xfrm>
          <a:off x="576263" y="1427162"/>
          <a:ext cx="7992000" cy="2327040"/>
        </p:xfrm>
        <a:graphic>
          <a:graphicData uri="http://schemas.openxmlformats.org/drawingml/2006/table">
            <a:tbl>
              <a:tblPr firstRow="1" bandRow="1">
                <a:tableStyleId>{0E3FDE45-AF77-4B5C-9715-49D594BDF05E}</a:tableStyleId>
              </a:tblPr>
              <a:tblGrid>
                <a:gridCol w="2310463">
                  <a:extLst>
                    <a:ext uri="{9D8B030D-6E8A-4147-A177-3AD203B41FA5}">
                      <a16:colId xmlns:a16="http://schemas.microsoft.com/office/drawing/2014/main" val="3190522866"/>
                    </a:ext>
                  </a:extLst>
                </a:gridCol>
                <a:gridCol w="1460634">
                  <a:extLst>
                    <a:ext uri="{9D8B030D-6E8A-4147-A177-3AD203B41FA5}">
                      <a16:colId xmlns:a16="http://schemas.microsoft.com/office/drawing/2014/main" val="2538911172"/>
                    </a:ext>
                  </a:extLst>
                </a:gridCol>
                <a:gridCol w="1460634">
                  <a:extLst>
                    <a:ext uri="{9D8B030D-6E8A-4147-A177-3AD203B41FA5}">
                      <a16:colId xmlns:a16="http://schemas.microsoft.com/office/drawing/2014/main" val="3938045256"/>
                    </a:ext>
                  </a:extLst>
                </a:gridCol>
                <a:gridCol w="1460634">
                  <a:extLst>
                    <a:ext uri="{9D8B030D-6E8A-4147-A177-3AD203B41FA5}">
                      <a16:colId xmlns:a16="http://schemas.microsoft.com/office/drawing/2014/main" val="3807610"/>
                    </a:ext>
                  </a:extLst>
                </a:gridCol>
                <a:gridCol w="1299635">
                  <a:extLst>
                    <a:ext uri="{9D8B030D-6E8A-4147-A177-3AD203B41FA5}">
                      <a16:colId xmlns:a16="http://schemas.microsoft.com/office/drawing/2014/main" val="2717298595"/>
                    </a:ext>
                  </a:extLst>
                </a:gridCol>
              </a:tblGrid>
              <a:tr h="201877">
                <a:tc>
                  <a:txBody>
                    <a:bodyPr/>
                    <a:lstStyle/>
                    <a:p>
                      <a:pPr algn="l">
                        <a:lnSpc>
                          <a:spcPct val="100000"/>
                        </a:lnSpc>
                      </a:pPr>
                      <a:endParaRPr lang="x-none" sz="1600" dirty="0">
                        <a:solidFill>
                          <a:schemeClr val="tx1"/>
                        </a:solidFill>
                        <a:latin typeface="+mn-lt"/>
                        <a:cs typeface="Nexus Sans Offc Pro" panose="020B0504030101020102" pitchFamily="34" charset="0"/>
                      </a:endParaRPr>
                    </a:p>
                  </a:txBody>
                  <a:tcPr marL="72000" marR="72000" marT="72000" marB="72000">
                    <a:lnL w="9525"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lnSpc>
                          <a:spcPct val="100000"/>
                        </a:lnSpc>
                      </a:pPr>
                      <a:r>
                        <a:rPr lang="x-none" sz="1600" dirty="0">
                          <a:solidFill>
                            <a:schemeClr val="bg1"/>
                          </a:solidFill>
                          <a:latin typeface="+mn-lt"/>
                          <a:cs typeface="Nexus Sans Offc Pro" panose="020B0504030101020102" pitchFamily="34" charset="0"/>
                        </a:rPr>
                        <a:t>2011 Report</a:t>
                      </a:r>
                    </a:p>
                  </a:txBody>
                  <a:tcPr marL="72000" marR="72000" marT="72000" marB="72000" anchor="ctr">
                    <a:lnL w="9525" cap="flat" cmpd="sng" algn="ctr">
                      <a:solidFill>
                        <a:schemeClr val="tx2"/>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algn="ctr">
                        <a:lnSpc>
                          <a:spcPct val="100000"/>
                        </a:lnSpc>
                      </a:pPr>
                      <a:r>
                        <a:rPr lang="x-none" sz="1600">
                          <a:solidFill>
                            <a:schemeClr val="bg1"/>
                          </a:solidFill>
                          <a:latin typeface="+mn-lt"/>
                          <a:cs typeface="Nexus Sans Offc Pro" panose="020B0504030101020102" pitchFamily="34" charset="0"/>
                        </a:rPr>
                        <a:t>2013</a:t>
                      </a:r>
                      <a:r>
                        <a:rPr lang="en-US" sz="1600" baseline="0" dirty="0">
                          <a:solidFill>
                            <a:schemeClr val="bg1"/>
                          </a:solidFill>
                          <a:latin typeface="+mn-lt"/>
                          <a:cs typeface="Nexus Sans Offc Pro" panose="020B0504030101020102" pitchFamily="34" charset="0"/>
                        </a:rPr>
                        <a:t> </a:t>
                      </a:r>
                      <a:r>
                        <a:rPr lang="x-none" sz="1600">
                          <a:solidFill>
                            <a:schemeClr val="bg1"/>
                          </a:solidFill>
                          <a:latin typeface="+mn-lt"/>
                          <a:cs typeface="Nexus Sans Offc Pro" panose="020B0504030101020102" pitchFamily="34" charset="0"/>
                        </a:rPr>
                        <a:t>Report</a:t>
                      </a:r>
                      <a:endParaRPr lang="x-none" sz="1600" dirty="0">
                        <a:solidFill>
                          <a:schemeClr val="bg1"/>
                        </a:solidFill>
                        <a:latin typeface="+mn-lt"/>
                        <a:cs typeface="Nexus Sans Offc Pro" panose="020B0504030101020102" pitchFamily="34" charset="0"/>
                      </a:endParaRPr>
                    </a:p>
                  </a:txBody>
                  <a:tcPr marL="72000" marR="72000" marT="72000" marB="72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algn="ctr">
                        <a:lnSpc>
                          <a:spcPct val="100000"/>
                        </a:lnSpc>
                      </a:pPr>
                      <a:r>
                        <a:rPr lang="x-none" sz="1600" dirty="0">
                          <a:solidFill>
                            <a:schemeClr val="bg1"/>
                          </a:solidFill>
                          <a:latin typeface="+mn-lt"/>
                          <a:cs typeface="Nexus Sans Offc Pro" panose="020B0504030101020102" pitchFamily="34" charset="0"/>
                        </a:rPr>
                        <a:t>2016 Report</a:t>
                      </a:r>
                    </a:p>
                  </a:txBody>
                  <a:tcPr marL="72000" marR="72000" marT="72000" marB="72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algn="ctr">
                        <a:lnSpc>
                          <a:spcPct val="100000"/>
                        </a:lnSpc>
                      </a:pPr>
                      <a:r>
                        <a:rPr lang="x-none" sz="1600" dirty="0">
                          <a:solidFill>
                            <a:schemeClr val="bg1"/>
                          </a:solidFill>
                          <a:latin typeface="+mn-lt"/>
                          <a:cs typeface="Nexus Sans Offc Pro" panose="020B0504030101020102" pitchFamily="34" charset="0"/>
                        </a:rPr>
                        <a:t>2018</a:t>
                      </a:r>
                    </a:p>
                  </a:txBody>
                  <a:tcPr marL="72000" marR="72000" marT="72000" marB="72000" anchor="ctr">
                    <a:lnL w="9525" cap="flat" cmpd="sng" algn="ctr">
                      <a:solidFill>
                        <a:schemeClr val="bg1"/>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045457046"/>
                  </a:ext>
                </a:extLst>
              </a:tr>
              <a:tr h="201877">
                <a:tc>
                  <a:txBody>
                    <a:bodyPr/>
                    <a:lstStyle/>
                    <a:p>
                      <a:pPr algn="l">
                        <a:lnSpc>
                          <a:spcPct val="100000"/>
                        </a:lnSpc>
                      </a:pPr>
                      <a:r>
                        <a:rPr lang="en-GB" sz="1600" b="1" dirty="0">
                          <a:solidFill>
                            <a:schemeClr val="tx1"/>
                          </a:solidFill>
                          <a:latin typeface="+mn-lt"/>
                          <a:cs typeface="Nexus Sans Offc Pro" panose="020B0504030101020102" pitchFamily="34" charset="0"/>
                        </a:rPr>
                        <a:t>D</a:t>
                      </a:r>
                      <a:r>
                        <a:rPr lang="x-none" sz="1600" b="1" dirty="0">
                          <a:solidFill>
                            <a:schemeClr val="tx1"/>
                          </a:solidFill>
                          <a:latin typeface="+mn-lt"/>
                          <a:cs typeface="Nexus Sans Offc Pro" panose="020B0504030101020102" pitchFamily="34" charset="0"/>
                        </a:rPr>
                        <a:t>ata date</a:t>
                      </a:r>
                    </a:p>
                  </a:txBody>
                  <a:tcPr marL="72000" marR="72000" marT="72000" marB="7200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algn="ctr">
                        <a:lnSpc>
                          <a:spcPct val="100000"/>
                        </a:lnSpc>
                      </a:pPr>
                      <a:r>
                        <a:rPr lang="x-none" sz="1600" dirty="0">
                          <a:solidFill>
                            <a:schemeClr val="tx1"/>
                          </a:solidFill>
                          <a:latin typeface="+mn-lt"/>
                          <a:cs typeface="Nexus Sans Offc Pro" panose="020B0504030101020102" pitchFamily="34" charset="0"/>
                        </a:rPr>
                        <a:t>2010</a:t>
                      </a:r>
                    </a:p>
                  </a:txBody>
                  <a:tcPr marL="72000" marR="72000" marT="72000" marB="7200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algn="ctr">
                        <a:lnSpc>
                          <a:spcPct val="100000"/>
                        </a:lnSpc>
                      </a:pPr>
                      <a:r>
                        <a:rPr lang="x-none" sz="1600" dirty="0">
                          <a:solidFill>
                            <a:schemeClr val="tx1"/>
                          </a:solidFill>
                          <a:latin typeface="+mn-lt"/>
                          <a:cs typeface="Nexus Sans Offc Pro" panose="020B0504030101020102" pitchFamily="34" charset="0"/>
                        </a:rPr>
                        <a:t>2012</a:t>
                      </a:r>
                    </a:p>
                  </a:txBody>
                  <a:tcPr marL="72000" marR="72000" marT="72000" marB="7200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algn="ctr">
                        <a:lnSpc>
                          <a:spcPct val="100000"/>
                        </a:lnSpc>
                      </a:pPr>
                      <a:r>
                        <a:rPr lang="x-none" sz="1600" dirty="0">
                          <a:solidFill>
                            <a:schemeClr val="tx1"/>
                          </a:solidFill>
                          <a:latin typeface="+mn-lt"/>
                          <a:cs typeface="Nexus Sans Offc Pro" panose="020B0504030101020102" pitchFamily="34" charset="0"/>
                        </a:rPr>
                        <a:t>2014</a:t>
                      </a:r>
                    </a:p>
                  </a:txBody>
                  <a:tcPr marL="72000" marR="72000" marT="72000" marB="7200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algn="ctr">
                        <a:lnSpc>
                          <a:spcPct val="100000"/>
                        </a:lnSpc>
                      </a:pPr>
                      <a:r>
                        <a:rPr lang="x-none" sz="1600" dirty="0">
                          <a:solidFill>
                            <a:schemeClr val="tx1"/>
                          </a:solidFill>
                          <a:latin typeface="+mn-lt"/>
                          <a:cs typeface="Nexus Sans Offc Pro" panose="020B0504030101020102" pitchFamily="34" charset="0"/>
                        </a:rPr>
                        <a:t>2018</a:t>
                      </a:r>
                    </a:p>
                  </a:txBody>
                  <a:tcPr marL="72000" marR="72000" marT="72000" marB="7200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883334053"/>
                  </a:ext>
                </a:extLst>
              </a:tr>
              <a:tr h="201877">
                <a:tc>
                  <a:txBody>
                    <a:bodyPr/>
                    <a:lstStyle/>
                    <a:p>
                      <a:pPr algn="l">
                        <a:lnSpc>
                          <a:spcPct val="100000"/>
                        </a:lnSpc>
                      </a:pPr>
                      <a:r>
                        <a:rPr lang="x-none" sz="1600" b="1" dirty="0">
                          <a:solidFill>
                            <a:schemeClr val="tx1"/>
                          </a:solidFill>
                          <a:latin typeface="+mn-lt"/>
                          <a:cs typeface="Nexus Sans Offc Pro" panose="020B0504030101020102" pitchFamily="34" charset="0"/>
                        </a:rPr>
                        <a:t>Population</a:t>
                      </a:r>
                    </a:p>
                  </a:txBody>
                  <a:tcPr marL="72000" marR="72000" marT="72000" marB="7200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lnSpc>
                          <a:spcPct val="100000"/>
                        </a:lnSpc>
                      </a:pPr>
                      <a:r>
                        <a:rPr lang="x-none" sz="1600" dirty="0">
                          <a:solidFill>
                            <a:schemeClr val="tx1"/>
                          </a:solidFill>
                          <a:latin typeface="+mn-lt"/>
                          <a:cs typeface="Nexus Sans Offc Pro" panose="020B0504030101020102" pitchFamily="34" charset="0"/>
                        </a:rPr>
                        <a:t>0.9</a:t>
                      </a:r>
                    </a:p>
                  </a:txBody>
                  <a:tcPr marL="72000" marR="72000" marT="72000" marB="7200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lnSpc>
                          <a:spcPct val="100000"/>
                        </a:lnSpc>
                      </a:pPr>
                      <a:r>
                        <a:rPr lang="x-none" sz="1600" dirty="0">
                          <a:solidFill>
                            <a:schemeClr val="tx1"/>
                          </a:solidFill>
                          <a:latin typeface="+mn-lt"/>
                          <a:cs typeface="Nexus Sans Offc Pro" panose="020B0504030101020102" pitchFamily="34" charset="0"/>
                        </a:rPr>
                        <a:t>0.9</a:t>
                      </a:r>
                    </a:p>
                  </a:txBody>
                  <a:tcPr marL="72000" marR="72000" marT="72000" marB="7200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lnSpc>
                          <a:spcPct val="100000"/>
                        </a:lnSpc>
                      </a:pPr>
                      <a:r>
                        <a:rPr lang="x-none" sz="1600" dirty="0">
                          <a:solidFill>
                            <a:schemeClr val="tx1"/>
                          </a:solidFill>
                          <a:latin typeface="+mn-lt"/>
                          <a:cs typeface="Nexus Sans Offc Pro" panose="020B0504030101020102" pitchFamily="34" charset="0"/>
                        </a:rPr>
                        <a:t>0.9</a:t>
                      </a:r>
                    </a:p>
                  </a:txBody>
                  <a:tcPr marL="72000" marR="72000" marT="72000" marB="7200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lnSpc>
                          <a:spcPct val="100000"/>
                        </a:lnSpc>
                      </a:pPr>
                      <a:r>
                        <a:rPr lang="x-none" sz="1600" dirty="0">
                          <a:solidFill>
                            <a:schemeClr val="tx1"/>
                          </a:solidFill>
                          <a:latin typeface="+mn-lt"/>
                          <a:cs typeface="Nexus Sans Offc Pro" panose="020B0504030101020102" pitchFamily="34" charset="0"/>
                        </a:rPr>
                        <a:t>0.9</a:t>
                      </a:r>
                    </a:p>
                  </a:txBody>
                  <a:tcPr marL="72000" marR="72000" marT="72000" marB="7200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554910484"/>
                  </a:ext>
                </a:extLst>
              </a:tr>
              <a:tr h="201877">
                <a:tc>
                  <a:txBody>
                    <a:bodyPr/>
                    <a:lstStyle/>
                    <a:p>
                      <a:pPr algn="l">
                        <a:lnSpc>
                          <a:spcPct val="100000"/>
                        </a:lnSpc>
                      </a:pPr>
                      <a:r>
                        <a:rPr lang="x-none" sz="1600" b="1" dirty="0">
                          <a:solidFill>
                            <a:schemeClr val="tx1"/>
                          </a:solidFill>
                          <a:latin typeface="+mn-lt"/>
                          <a:cs typeface="Nexus Sans Offc Pro" panose="020B0504030101020102" pitchFamily="34" charset="0"/>
                        </a:rPr>
                        <a:t>R&amp;D spend</a:t>
                      </a:r>
                    </a:p>
                  </a:txBody>
                  <a:tcPr marL="72000" marR="72000" marT="72000" marB="7200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algn="ctr">
                        <a:lnSpc>
                          <a:spcPct val="100000"/>
                        </a:lnSpc>
                      </a:pPr>
                      <a:r>
                        <a:rPr lang="x-none" sz="1600" dirty="0">
                          <a:solidFill>
                            <a:schemeClr val="tx1"/>
                          </a:solidFill>
                          <a:latin typeface="+mn-lt"/>
                          <a:cs typeface="Nexus Sans Offc Pro" panose="020B0504030101020102" pitchFamily="34" charset="0"/>
                        </a:rPr>
                        <a:t>3.0</a:t>
                      </a:r>
                    </a:p>
                  </a:txBody>
                  <a:tcPr marL="72000" marR="72000" marT="72000" marB="7200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algn="ctr">
                        <a:lnSpc>
                          <a:spcPct val="100000"/>
                        </a:lnSpc>
                      </a:pPr>
                      <a:r>
                        <a:rPr lang="x-none" sz="1600" dirty="0">
                          <a:solidFill>
                            <a:schemeClr val="tx1"/>
                          </a:solidFill>
                          <a:latin typeface="+mn-lt"/>
                          <a:cs typeface="Nexus Sans Offc Pro" panose="020B0504030101020102" pitchFamily="34" charset="0"/>
                        </a:rPr>
                        <a:t>3.2</a:t>
                      </a:r>
                    </a:p>
                  </a:txBody>
                  <a:tcPr marL="72000" marR="72000" marT="72000" marB="7200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algn="ctr">
                        <a:lnSpc>
                          <a:spcPct val="100000"/>
                        </a:lnSpc>
                      </a:pPr>
                      <a:r>
                        <a:rPr lang="x-none" sz="1600" dirty="0">
                          <a:solidFill>
                            <a:schemeClr val="tx1"/>
                          </a:solidFill>
                          <a:latin typeface="+mn-lt"/>
                          <a:cs typeface="Nexus Sans Offc Pro" panose="020B0504030101020102" pitchFamily="34" charset="0"/>
                        </a:rPr>
                        <a:t>2.7</a:t>
                      </a:r>
                    </a:p>
                  </a:txBody>
                  <a:tcPr marL="72000" marR="72000" marT="72000" marB="7200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algn="ctr">
                        <a:lnSpc>
                          <a:spcPct val="100000"/>
                        </a:lnSpc>
                      </a:pPr>
                      <a:r>
                        <a:rPr lang="x-none" sz="1600" dirty="0">
                          <a:solidFill>
                            <a:schemeClr val="tx1"/>
                          </a:solidFill>
                          <a:latin typeface="+mn-lt"/>
                          <a:cs typeface="Nexus Sans Offc Pro" panose="020B0504030101020102" pitchFamily="34" charset="0"/>
                        </a:rPr>
                        <a:t>2.5</a:t>
                      </a:r>
                    </a:p>
                  </a:txBody>
                  <a:tcPr marL="72000" marR="72000" marT="72000" marB="7200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97053201"/>
                  </a:ext>
                </a:extLst>
              </a:tr>
              <a:tr h="201877">
                <a:tc>
                  <a:txBody>
                    <a:bodyPr/>
                    <a:lstStyle/>
                    <a:p>
                      <a:pPr algn="l">
                        <a:lnSpc>
                          <a:spcPct val="100000"/>
                        </a:lnSpc>
                      </a:pPr>
                      <a:r>
                        <a:rPr lang="x-none" sz="1600" b="1" dirty="0">
                          <a:solidFill>
                            <a:schemeClr val="tx1"/>
                          </a:solidFill>
                          <a:latin typeface="+mn-lt"/>
                          <a:cs typeface="Nexus Sans Offc Pro" panose="020B0504030101020102" pitchFamily="34" charset="0"/>
                        </a:rPr>
                        <a:t>Researchers</a:t>
                      </a:r>
                    </a:p>
                  </a:txBody>
                  <a:tcPr marL="72000" marR="72000" marT="72000" marB="7200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lnSpc>
                          <a:spcPct val="100000"/>
                        </a:lnSpc>
                      </a:pPr>
                      <a:r>
                        <a:rPr lang="x-none" sz="1600" dirty="0">
                          <a:solidFill>
                            <a:schemeClr val="tx1"/>
                          </a:solidFill>
                          <a:latin typeface="+mn-lt"/>
                          <a:cs typeface="Nexus Sans Offc Pro" panose="020B0504030101020102" pitchFamily="34" charset="0"/>
                        </a:rPr>
                        <a:t>4.2</a:t>
                      </a:r>
                    </a:p>
                  </a:txBody>
                  <a:tcPr marL="72000" marR="72000" marT="72000" marB="7200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lnSpc>
                          <a:spcPct val="100000"/>
                        </a:lnSpc>
                      </a:pPr>
                      <a:r>
                        <a:rPr lang="x-none" sz="1600" dirty="0">
                          <a:solidFill>
                            <a:schemeClr val="tx1"/>
                          </a:solidFill>
                          <a:latin typeface="+mn-lt"/>
                          <a:cs typeface="Nexus Sans Offc Pro" panose="020B0504030101020102" pitchFamily="34" charset="0"/>
                        </a:rPr>
                        <a:t>4.1</a:t>
                      </a:r>
                    </a:p>
                  </a:txBody>
                  <a:tcPr marL="72000" marR="72000" marT="72000" marB="7200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lnSpc>
                          <a:spcPct val="100000"/>
                        </a:lnSpc>
                      </a:pPr>
                      <a:r>
                        <a:rPr lang="x-none" sz="1600" dirty="0">
                          <a:solidFill>
                            <a:schemeClr val="tx1"/>
                          </a:solidFill>
                          <a:latin typeface="+mn-lt"/>
                          <a:cs typeface="Nexus Sans Offc Pro" panose="020B0504030101020102" pitchFamily="34" charset="0"/>
                        </a:rPr>
                        <a:t>4.1</a:t>
                      </a:r>
                    </a:p>
                  </a:txBody>
                  <a:tcPr marL="72000" marR="72000" marT="72000" marB="7200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lnSpc>
                          <a:spcPct val="100000"/>
                        </a:lnSpc>
                      </a:pPr>
                      <a:r>
                        <a:rPr lang="x-none" sz="1600" dirty="0">
                          <a:solidFill>
                            <a:schemeClr val="tx1"/>
                          </a:solidFill>
                          <a:latin typeface="+mn-lt"/>
                          <a:cs typeface="Nexus Sans Offc Pro" panose="020B0504030101020102" pitchFamily="34" charset="0"/>
                        </a:rPr>
                        <a:t>3.9</a:t>
                      </a:r>
                    </a:p>
                  </a:txBody>
                  <a:tcPr marL="72000" marR="72000" marT="72000" marB="7200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575765757"/>
                  </a:ext>
                </a:extLst>
              </a:tr>
              <a:tr h="201877">
                <a:tc>
                  <a:txBody>
                    <a:bodyPr/>
                    <a:lstStyle/>
                    <a:p>
                      <a:pPr algn="l">
                        <a:lnSpc>
                          <a:spcPct val="100000"/>
                        </a:lnSpc>
                      </a:pPr>
                      <a:r>
                        <a:rPr lang="en-GB" sz="1600" b="1" dirty="0">
                          <a:solidFill>
                            <a:schemeClr val="tx1"/>
                          </a:solidFill>
                          <a:latin typeface="+mn-lt"/>
                          <a:cs typeface="Nexus Sans Offc Pro" panose="020B0504030101020102" pitchFamily="34" charset="0"/>
                        </a:rPr>
                        <a:t>H</a:t>
                      </a:r>
                      <a:r>
                        <a:rPr lang="x-none" sz="1600" b="1" dirty="0">
                          <a:solidFill>
                            <a:schemeClr val="tx1"/>
                          </a:solidFill>
                          <a:latin typeface="+mn-lt"/>
                          <a:cs typeface="Nexus Sans Offc Pro" panose="020B0504030101020102" pitchFamily="34" charset="0"/>
                        </a:rPr>
                        <a:t>ighly cited articles</a:t>
                      </a:r>
                    </a:p>
                  </a:txBody>
                  <a:tcPr marL="72000" marR="72000" marT="72000" marB="7200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algn="ctr">
                        <a:lnSpc>
                          <a:spcPct val="100000"/>
                        </a:lnSpc>
                      </a:pPr>
                      <a:r>
                        <a:rPr lang="x-none" sz="1600" dirty="0">
                          <a:solidFill>
                            <a:schemeClr val="tx1"/>
                          </a:solidFill>
                          <a:latin typeface="+mn-lt"/>
                          <a:cs typeface="Nexus Sans Offc Pro" panose="020B0504030101020102" pitchFamily="34" charset="0"/>
                        </a:rPr>
                        <a:t>14.0</a:t>
                      </a:r>
                    </a:p>
                  </a:txBody>
                  <a:tcPr marL="72000" marR="72000" marT="72000" marB="7200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algn="ctr">
                        <a:lnSpc>
                          <a:spcPct val="100000"/>
                        </a:lnSpc>
                      </a:pPr>
                      <a:r>
                        <a:rPr lang="x-none" sz="1600" dirty="0">
                          <a:solidFill>
                            <a:schemeClr val="tx1"/>
                          </a:solidFill>
                          <a:latin typeface="+mn-lt"/>
                          <a:cs typeface="Nexus Sans Offc Pro" panose="020B0504030101020102" pitchFamily="34" charset="0"/>
                        </a:rPr>
                        <a:t>15.9</a:t>
                      </a:r>
                    </a:p>
                  </a:txBody>
                  <a:tcPr marL="72000" marR="72000" marT="72000" marB="7200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algn="ctr">
                        <a:lnSpc>
                          <a:spcPct val="100000"/>
                        </a:lnSpc>
                      </a:pPr>
                      <a:r>
                        <a:rPr lang="x-none" sz="1600" dirty="0">
                          <a:solidFill>
                            <a:schemeClr val="tx1"/>
                          </a:solidFill>
                          <a:latin typeface="+mn-lt"/>
                          <a:cs typeface="Nexus Sans Offc Pro" panose="020B0504030101020102" pitchFamily="34" charset="0"/>
                        </a:rPr>
                        <a:t>15.2</a:t>
                      </a:r>
                    </a:p>
                  </a:txBody>
                  <a:tcPr marL="72000" marR="72000" marT="72000" marB="7200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algn="ctr">
                        <a:lnSpc>
                          <a:spcPct val="100000"/>
                        </a:lnSpc>
                      </a:pPr>
                      <a:r>
                        <a:rPr lang="x-none" sz="1600" dirty="0">
                          <a:solidFill>
                            <a:schemeClr val="tx1"/>
                          </a:solidFill>
                          <a:latin typeface="+mn-lt"/>
                          <a:cs typeface="Nexus Sans Offc Pro" panose="020B0504030101020102" pitchFamily="34" charset="0"/>
                        </a:rPr>
                        <a:t>13.7</a:t>
                      </a:r>
                    </a:p>
                  </a:txBody>
                  <a:tcPr marL="72000" marR="72000" marT="72000" marB="7200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40209852"/>
                  </a:ext>
                </a:extLst>
              </a:tr>
            </a:tbl>
          </a:graphicData>
        </a:graphic>
      </p:graphicFrame>
      <p:sp>
        <p:nvSpPr>
          <p:cNvPr id="10" name="TextBox 9">
            <a:extLst>
              <a:ext uri="{FF2B5EF4-FFF2-40B4-BE49-F238E27FC236}">
                <a16:creationId xmlns:a16="http://schemas.microsoft.com/office/drawing/2014/main" id="{139AECE2-91D7-8D48-B991-8D89D808C136}"/>
              </a:ext>
            </a:extLst>
          </p:cNvPr>
          <p:cNvSpPr txBox="1"/>
          <p:nvPr/>
        </p:nvSpPr>
        <p:spPr>
          <a:xfrm>
            <a:off x="576263" y="1040607"/>
            <a:ext cx="7991475" cy="246221"/>
          </a:xfrm>
          <a:prstGeom prst="rect">
            <a:avLst/>
          </a:prstGeom>
          <a:noFill/>
        </p:spPr>
        <p:txBody>
          <a:bodyPr wrap="square" lIns="0" tIns="0" rIns="0" bIns="0" rtlCol="0">
            <a:spAutoFit/>
          </a:bodyPr>
          <a:lstStyle/>
          <a:p>
            <a:r>
              <a:rPr lang="en-IN" sz="1600" b="1" dirty="0">
                <a:cs typeface="Nexus Sans Offc Pro" panose="020B0504030101020102" pitchFamily="34" charset="0"/>
              </a:rPr>
              <a:t>And in 2024…….?</a:t>
            </a:r>
          </a:p>
        </p:txBody>
      </p:sp>
    </p:spTree>
    <p:extLst>
      <p:ext uri="{BB962C8B-B14F-4D97-AF65-F5344CB8AC3E}">
        <p14:creationId xmlns:p14="http://schemas.microsoft.com/office/powerpoint/2010/main" val="3521618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5870584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sz="3600" dirty="0">
              <a:latin typeface="Arial"/>
              <a:sym typeface="Arial"/>
            </a:endParaRPr>
          </a:p>
        </p:txBody>
      </p:sp>
      <p:sp>
        <p:nvSpPr>
          <p:cNvPr id="2" name="Text Placeholder 1"/>
          <p:cNvSpPr>
            <a:spLocks noGrp="1"/>
          </p:cNvSpPr>
          <p:nvPr>
            <p:ph type="body" sz="quarter" idx="14"/>
          </p:nvPr>
        </p:nvSpPr>
        <p:spPr/>
        <p:txBody>
          <a:bodyPr>
            <a:normAutofit/>
          </a:bodyPr>
          <a:lstStyle/>
          <a:p>
            <a:r>
              <a:rPr lang="de-DE" sz="1200" dirty="0"/>
              <a:t>L.Thompson@elsevier.com</a:t>
            </a:r>
          </a:p>
        </p:txBody>
      </p:sp>
      <p:sp>
        <p:nvSpPr>
          <p:cNvPr id="3" name="Title 2"/>
          <p:cNvSpPr>
            <a:spLocks noGrp="1"/>
          </p:cNvSpPr>
          <p:nvPr>
            <p:ph type="ctrTitle"/>
          </p:nvPr>
        </p:nvSpPr>
        <p:spPr/>
        <p:txBody>
          <a:bodyPr>
            <a:normAutofit/>
          </a:bodyPr>
          <a:lstStyle/>
          <a:p>
            <a:r>
              <a:rPr lang="de-DE" sz="3600"/>
              <a:t>Thank you for listening</a:t>
            </a:r>
          </a:p>
        </p:txBody>
      </p:sp>
      <p:sp>
        <p:nvSpPr>
          <p:cNvPr id="5" name="Text Placeholder 4"/>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3295106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7975AAF-5152-4841-AD21-EF5DF5B860AF}"/>
              </a:ext>
            </a:extLst>
          </p:cNvPr>
          <p:cNvSpPr>
            <a:spLocks noGrp="1"/>
          </p:cNvSpPr>
          <p:nvPr>
            <p:ph type="body" sz="quarter" idx="15"/>
          </p:nvPr>
        </p:nvSpPr>
        <p:spPr/>
        <p:txBody>
          <a:bodyPr/>
          <a:lstStyle/>
          <a:p>
            <a:r>
              <a:rPr lang="en-NL" dirty="0"/>
              <a:t>Annex 1- SDG Data</a:t>
            </a:r>
          </a:p>
        </p:txBody>
      </p:sp>
      <p:sp>
        <p:nvSpPr>
          <p:cNvPr id="8" name="Title 7">
            <a:extLst>
              <a:ext uri="{FF2B5EF4-FFF2-40B4-BE49-F238E27FC236}">
                <a16:creationId xmlns:a16="http://schemas.microsoft.com/office/drawing/2014/main" id="{932FEAFA-02EE-5446-915D-22D65E5837BC}"/>
              </a:ext>
            </a:extLst>
          </p:cNvPr>
          <p:cNvSpPr>
            <a:spLocks noGrp="1"/>
          </p:cNvSpPr>
          <p:nvPr>
            <p:ph type="title"/>
          </p:nvPr>
        </p:nvSpPr>
        <p:spPr/>
        <p:txBody>
          <a:bodyPr/>
          <a:lstStyle/>
          <a:p>
            <a:endParaRPr lang="en-NL"/>
          </a:p>
        </p:txBody>
      </p:sp>
    </p:spTree>
    <p:extLst>
      <p:ext uri="{BB962C8B-B14F-4D97-AF65-F5344CB8AC3E}">
        <p14:creationId xmlns:p14="http://schemas.microsoft.com/office/powerpoint/2010/main" val="3369225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CDF1E3-20E3-4472-BB16-131697A08CDB}"/>
              </a:ext>
            </a:extLst>
          </p:cNvPr>
          <p:cNvSpPr/>
          <p:nvPr/>
        </p:nvSpPr>
        <p:spPr>
          <a:xfrm>
            <a:off x="418606" y="215533"/>
            <a:ext cx="7437516" cy="276999"/>
          </a:xfrm>
          <a:prstGeom prst="rect">
            <a:avLst/>
          </a:prstGeom>
        </p:spPr>
        <p:txBody>
          <a:bodyPr wrap="square">
            <a:spAutoFit/>
          </a:bodyPr>
          <a:lstStyle/>
          <a:p>
            <a:pPr defTabSz="685800">
              <a:defRPr/>
            </a:pPr>
            <a:r>
              <a:rPr lang="en-GB" sz="1200" dirty="0">
                <a:solidFill>
                  <a:prstClr val="black"/>
                </a:solidFill>
                <a:highlight>
                  <a:srgbClr val="FFFF00"/>
                </a:highlight>
                <a:latin typeface="Calibri" panose="020F0502020204030204" pitchFamily="34" charset="0"/>
                <a:ea typeface="Times New Roman" panose="02020603050405020304" pitchFamily="18" charset="0"/>
                <a:cs typeface="Calibri" panose="020F0502020204030204" pitchFamily="34" charset="0"/>
              </a:rPr>
              <a:t> </a:t>
            </a:r>
            <a:endParaRPr lang="en-GB" sz="1200" dirty="0">
              <a:solidFill>
                <a:srgbClr val="44546A"/>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21F0FFB-5E45-9D4E-AC10-B50FCA19DE4F}"/>
              </a:ext>
            </a:extLst>
          </p:cNvPr>
          <p:cNvSpPr txBox="1"/>
          <p:nvPr/>
        </p:nvSpPr>
        <p:spPr>
          <a:xfrm>
            <a:off x="5434963" y="469448"/>
            <a:ext cx="3597075" cy="300082"/>
          </a:xfrm>
          <a:prstGeom prst="rect">
            <a:avLst/>
          </a:prstGeom>
          <a:noFill/>
        </p:spPr>
        <p:txBody>
          <a:bodyPr wrap="none" rtlCol="0">
            <a:spAutoFit/>
          </a:bodyPr>
          <a:lstStyle/>
          <a:p>
            <a:pPr defTabSz="685800">
              <a:defRPr/>
            </a:pPr>
            <a:r>
              <a:rPr lang="en-NL" sz="1350" dirty="0">
                <a:solidFill>
                  <a:prstClr val="black"/>
                </a:solidFill>
                <a:latin typeface="Calibri" panose="020F0502020204030204"/>
              </a:rPr>
              <a:t>United Nations Sustainable Development Goals -</a:t>
            </a:r>
          </a:p>
        </p:txBody>
      </p:sp>
      <p:sp>
        <p:nvSpPr>
          <p:cNvPr id="4" name="TextBox 3">
            <a:extLst>
              <a:ext uri="{FF2B5EF4-FFF2-40B4-BE49-F238E27FC236}">
                <a16:creationId xmlns:a16="http://schemas.microsoft.com/office/drawing/2014/main" id="{E167B46B-D844-D247-930C-6D91E533C949}"/>
              </a:ext>
            </a:extLst>
          </p:cNvPr>
          <p:cNvSpPr txBox="1"/>
          <p:nvPr/>
        </p:nvSpPr>
        <p:spPr>
          <a:xfrm>
            <a:off x="5771507" y="4231405"/>
            <a:ext cx="2331087" cy="415498"/>
          </a:xfrm>
          <a:prstGeom prst="rect">
            <a:avLst/>
          </a:prstGeom>
          <a:noFill/>
        </p:spPr>
        <p:txBody>
          <a:bodyPr wrap="none" rtlCol="0">
            <a:spAutoFit/>
          </a:bodyPr>
          <a:lstStyle/>
          <a:p>
            <a:pPr defTabSz="685800">
              <a:defRPr/>
            </a:pPr>
            <a:endParaRPr lang="en-NL" sz="1050" dirty="0">
              <a:solidFill>
                <a:prstClr val="black"/>
              </a:solidFill>
              <a:latin typeface="Calibri" panose="020F0502020204030204"/>
            </a:endParaRPr>
          </a:p>
          <a:p>
            <a:pPr lvl="0" algn="ctr"/>
            <a:r>
              <a:rPr lang="en-GB" sz="1050" dirty="0">
                <a:solidFill>
                  <a:srgbClr val="ED7D31"/>
                </a:solidFill>
              </a:rPr>
              <a:t>Further details available on request!</a:t>
            </a:r>
            <a:endParaRPr lang="en-NL" sz="1050" dirty="0">
              <a:solidFill>
                <a:srgbClr val="ED7D31"/>
              </a:solidFill>
              <a:latin typeface="Calibri" panose="020F0502020204030204"/>
            </a:endParaRPr>
          </a:p>
        </p:txBody>
      </p:sp>
      <p:pic>
        <p:nvPicPr>
          <p:cNvPr id="7" name="Picture 6">
            <a:extLst>
              <a:ext uri="{FF2B5EF4-FFF2-40B4-BE49-F238E27FC236}">
                <a16:creationId xmlns:a16="http://schemas.microsoft.com/office/drawing/2014/main" id="{623998B2-F91D-4F87-83D8-049E1D415712}"/>
              </a:ext>
            </a:extLst>
          </p:cNvPr>
          <p:cNvPicPr>
            <a:picLocks noChangeAspect="1"/>
          </p:cNvPicPr>
          <p:nvPr/>
        </p:nvPicPr>
        <p:blipFill>
          <a:blip r:embed="rId3"/>
          <a:stretch>
            <a:fillRect/>
          </a:stretch>
        </p:blipFill>
        <p:spPr>
          <a:xfrm>
            <a:off x="571267" y="352279"/>
            <a:ext cx="4453846" cy="4438942"/>
          </a:xfrm>
          <a:prstGeom prst="rect">
            <a:avLst/>
          </a:prstGeom>
        </p:spPr>
      </p:pic>
      <p:sp>
        <p:nvSpPr>
          <p:cNvPr id="8" name="Rectangle 7">
            <a:extLst>
              <a:ext uri="{FF2B5EF4-FFF2-40B4-BE49-F238E27FC236}">
                <a16:creationId xmlns:a16="http://schemas.microsoft.com/office/drawing/2014/main" id="{A6F6E4F2-CAC0-446B-9B5F-9FCB0F54C688}"/>
              </a:ext>
            </a:extLst>
          </p:cNvPr>
          <p:cNvSpPr/>
          <p:nvPr/>
        </p:nvSpPr>
        <p:spPr>
          <a:xfrm>
            <a:off x="5517221" y="1000363"/>
            <a:ext cx="3136188" cy="923330"/>
          </a:xfrm>
          <a:prstGeom prst="rect">
            <a:avLst/>
          </a:prstGeom>
        </p:spPr>
        <p:txBody>
          <a:bodyPr wrap="square">
            <a:spAutoFit/>
          </a:bodyPr>
          <a:lstStyle/>
          <a:p>
            <a:r>
              <a:rPr lang="en-GB" sz="1350" dirty="0"/>
              <a:t>UK outperform USA, Germany, France, Italy and China for those SDG’s where UK is highlighted in green</a:t>
            </a:r>
          </a:p>
        </p:txBody>
      </p:sp>
      <p:sp>
        <p:nvSpPr>
          <p:cNvPr id="5" name="TextBox 4">
            <a:extLst>
              <a:ext uri="{FF2B5EF4-FFF2-40B4-BE49-F238E27FC236}">
                <a16:creationId xmlns:a16="http://schemas.microsoft.com/office/drawing/2014/main" id="{8DE0E3F2-1A95-7445-AE50-14DBE2EF899C}"/>
              </a:ext>
            </a:extLst>
          </p:cNvPr>
          <p:cNvSpPr txBox="1"/>
          <p:nvPr/>
        </p:nvSpPr>
        <p:spPr>
          <a:xfrm>
            <a:off x="327992" y="59635"/>
            <a:ext cx="819455" cy="300082"/>
          </a:xfrm>
          <a:prstGeom prst="rect">
            <a:avLst/>
          </a:prstGeom>
          <a:noFill/>
        </p:spPr>
        <p:txBody>
          <a:bodyPr wrap="none" rtlCol="0">
            <a:spAutoFit/>
          </a:bodyPr>
          <a:lstStyle/>
          <a:p>
            <a:r>
              <a:rPr lang="en-NL" sz="1350" dirty="0"/>
              <a:t>Annex 1</a:t>
            </a:r>
          </a:p>
        </p:txBody>
      </p:sp>
    </p:spTree>
    <p:extLst>
      <p:ext uri="{BB962C8B-B14F-4D97-AF65-F5344CB8AC3E}">
        <p14:creationId xmlns:p14="http://schemas.microsoft.com/office/powerpoint/2010/main" val="2925177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CDF1E3-20E3-4472-BB16-131697A08CDB}"/>
              </a:ext>
            </a:extLst>
          </p:cNvPr>
          <p:cNvSpPr/>
          <p:nvPr/>
        </p:nvSpPr>
        <p:spPr>
          <a:xfrm>
            <a:off x="418606" y="215533"/>
            <a:ext cx="7437516" cy="276999"/>
          </a:xfrm>
          <a:prstGeom prst="rect">
            <a:avLst/>
          </a:prstGeom>
        </p:spPr>
        <p:txBody>
          <a:bodyPr wrap="square">
            <a:spAutoFit/>
          </a:bodyPr>
          <a:lstStyle/>
          <a:p>
            <a:pPr defTabSz="685800">
              <a:defRPr/>
            </a:pPr>
            <a:r>
              <a:rPr lang="en-GB" sz="1200" dirty="0">
                <a:solidFill>
                  <a:prstClr val="black"/>
                </a:solidFill>
                <a:highlight>
                  <a:srgbClr val="FFFF00"/>
                </a:highlight>
                <a:latin typeface="Calibri" panose="020F0502020204030204" pitchFamily="34" charset="0"/>
                <a:ea typeface="Times New Roman" panose="02020603050405020304" pitchFamily="18" charset="0"/>
                <a:cs typeface="Calibri" panose="020F0502020204030204" pitchFamily="34" charset="0"/>
              </a:rPr>
              <a:t> </a:t>
            </a:r>
            <a:endParaRPr lang="en-GB" sz="1200" dirty="0">
              <a:solidFill>
                <a:srgbClr val="44546A"/>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21F0FFB-5E45-9D4E-AC10-B50FCA19DE4F}"/>
              </a:ext>
            </a:extLst>
          </p:cNvPr>
          <p:cNvSpPr txBox="1"/>
          <p:nvPr/>
        </p:nvSpPr>
        <p:spPr>
          <a:xfrm>
            <a:off x="418606" y="192449"/>
            <a:ext cx="7641964" cy="300082"/>
          </a:xfrm>
          <a:prstGeom prst="rect">
            <a:avLst/>
          </a:prstGeom>
          <a:noFill/>
        </p:spPr>
        <p:txBody>
          <a:bodyPr wrap="none" rtlCol="0">
            <a:spAutoFit/>
          </a:bodyPr>
          <a:lstStyle/>
          <a:p>
            <a:pPr defTabSz="685800">
              <a:defRPr/>
            </a:pPr>
            <a:r>
              <a:rPr lang="en-NL" sz="1350" dirty="0">
                <a:solidFill>
                  <a:prstClr val="black"/>
                </a:solidFill>
                <a:latin typeface="Calibri" panose="020F0502020204030204"/>
              </a:rPr>
              <a:t>United Nations Sustainable Development Goals -For UK, USA, Germany, France, Italy and China-201</a:t>
            </a:r>
            <a:r>
              <a:rPr lang="en-GB" sz="1350" dirty="0">
                <a:solidFill>
                  <a:prstClr val="black"/>
                </a:solidFill>
                <a:latin typeface="Calibri" panose="020F0502020204030204"/>
              </a:rPr>
              <a:t>5</a:t>
            </a:r>
            <a:r>
              <a:rPr lang="en-NL" sz="1350" dirty="0">
                <a:solidFill>
                  <a:prstClr val="black"/>
                </a:solidFill>
                <a:latin typeface="Calibri" panose="020F0502020204030204"/>
              </a:rPr>
              <a:t>-201</a:t>
            </a:r>
            <a:r>
              <a:rPr lang="en-GB" sz="1350" dirty="0">
                <a:solidFill>
                  <a:prstClr val="black"/>
                </a:solidFill>
                <a:latin typeface="Calibri" panose="020F0502020204030204"/>
              </a:rPr>
              <a:t>9</a:t>
            </a:r>
            <a:endParaRPr lang="en-NL" sz="1350" dirty="0">
              <a:solidFill>
                <a:prstClr val="black"/>
              </a:solidFill>
              <a:latin typeface="Calibri" panose="020F0502020204030204"/>
            </a:endParaRPr>
          </a:p>
        </p:txBody>
      </p:sp>
      <p:sp>
        <p:nvSpPr>
          <p:cNvPr id="4" name="TextBox 3">
            <a:extLst>
              <a:ext uri="{FF2B5EF4-FFF2-40B4-BE49-F238E27FC236}">
                <a16:creationId xmlns:a16="http://schemas.microsoft.com/office/drawing/2014/main" id="{E167B46B-D844-D247-930C-6D91E533C949}"/>
              </a:ext>
            </a:extLst>
          </p:cNvPr>
          <p:cNvSpPr txBox="1"/>
          <p:nvPr/>
        </p:nvSpPr>
        <p:spPr>
          <a:xfrm>
            <a:off x="2567489" y="4751085"/>
            <a:ext cx="3093283" cy="415498"/>
          </a:xfrm>
          <a:prstGeom prst="rect">
            <a:avLst/>
          </a:prstGeom>
          <a:noFill/>
        </p:spPr>
        <p:txBody>
          <a:bodyPr wrap="none" rtlCol="0">
            <a:spAutoFit/>
          </a:bodyPr>
          <a:lstStyle/>
          <a:p>
            <a:pPr defTabSz="685800">
              <a:defRPr/>
            </a:pPr>
            <a:endParaRPr lang="en-NL" sz="1050" dirty="0">
              <a:solidFill>
                <a:prstClr val="black"/>
              </a:solidFill>
              <a:latin typeface="Calibri" panose="020F0502020204030204"/>
            </a:endParaRPr>
          </a:p>
          <a:p>
            <a:pPr algn="ctr" defTabSz="685800">
              <a:defRPr/>
            </a:pPr>
            <a:r>
              <a:rPr lang="en-NL" sz="1050" dirty="0">
                <a:solidFill>
                  <a:srgbClr val="ED7D31"/>
                </a:solidFill>
                <a:latin typeface="Calibri" panose="020F0502020204030204"/>
              </a:rPr>
              <a:t>Other comparator countries are avaliable on request</a:t>
            </a:r>
          </a:p>
        </p:txBody>
      </p:sp>
      <p:pic>
        <p:nvPicPr>
          <p:cNvPr id="5" name="Picture 4">
            <a:extLst>
              <a:ext uri="{FF2B5EF4-FFF2-40B4-BE49-F238E27FC236}">
                <a16:creationId xmlns:a16="http://schemas.microsoft.com/office/drawing/2014/main" id="{97E9C2DB-301C-4E52-BE4A-FBCB2D96DAA3}"/>
              </a:ext>
            </a:extLst>
          </p:cNvPr>
          <p:cNvPicPr>
            <a:picLocks noChangeAspect="1"/>
          </p:cNvPicPr>
          <p:nvPr/>
        </p:nvPicPr>
        <p:blipFill>
          <a:blip r:embed="rId3"/>
          <a:stretch>
            <a:fillRect/>
          </a:stretch>
        </p:blipFill>
        <p:spPr>
          <a:xfrm>
            <a:off x="799007" y="524692"/>
            <a:ext cx="6676713" cy="4171151"/>
          </a:xfrm>
          <a:prstGeom prst="rect">
            <a:avLst/>
          </a:prstGeom>
        </p:spPr>
      </p:pic>
      <p:pic>
        <p:nvPicPr>
          <p:cNvPr id="7" name="Picture 6">
            <a:extLst>
              <a:ext uri="{FF2B5EF4-FFF2-40B4-BE49-F238E27FC236}">
                <a16:creationId xmlns:a16="http://schemas.microsoft.com/office/drawing/2014/main" id="{DAF90A73-DF65-4526-B19D-931333488DD6}"/>
              </a:ext>
            </a:extLst>
          </p:cNvPr>
          <p:cNvPicPr>
            <a:picLocks noChangeAspect="1"/>
          </p:cNvPicPr>
          <p:nvPr/>
        </p:nvPicPr>
        <p:blipFill>
          <a:blip r:embed="rId4"/>
          <a:stretch>
            <a:fillRect/>
          </a:stretch>
        </p:blipFill>
        <p:spPr>
          <a:xfrm>
            <a:off x="8014292" y="3965388"/>
            <a:ext cx="979162" cy="981905"/>
          </a:xfrm>
          <a:prstGeom prst="rect">
            <a:avLst/>
          </a:prstGeom>
        </p:spPr>
      </p:pic>
    </p:spTree>
    <p:extLst>
      <p:ext uri="{BB962C8B-B14F-4D97-AF65-F5344CB8AC3E}">
        <p14:creationId xmlns:p14="http://schemas.microsoft.com/office/powerpoint/2010/main" val="3228502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CDF1E3-20E3-4472-BB16-131697A08CDB}"/>
              </a:ext>
            </a:extLst>
          </p:cNvPr>
          <p:cNvSpPr/>
          <p:nvPr/>
        </p:nvSpPr>
        <p:spPr>
          <a:xfrm>
            <a:off x="418606" y="215533"/>
            <a:ext cx="7437516" cy="276999"/>
          </a:xfrm>
          <a:prstGeom prst="rect">
            <a:avLst/>
          </a:prstGeom>
        </p:spPr>
        <p:txBody>
          <a:bodyPr wrap="square">
            <a:spAutoFit/>
          </a:bodyPr>
          <a:lstStyle/>
          <a:p>
            <a:pPr defTabSz="685800">
              <a:defRPr/>
            </a:pPr>
            <a:r>
              <a:rPr lang="en-GB" sz="1200" dirty="0">
                <a:solidFill>
                  <a:prstClr val="black"/>
                </a:solidFill>
                <a:highlight>
                  <a:srgbClr val="FFFF00"/>
                </a:highlight>
                <a:latin typeface="Calibri" panose="020F0502020204030204" pitchFamily="34" charset="0"/>
                <a:ea typeface="Times New Roman" panose="02020603050405020304" pitchFamily="18" charset="0"/>
                <a:cs typeface="Calibri" panose="020F0502020204030204" pitchFamily="34" charset="0"/>
              </a:rPr>
              <a:t> </a:t>
            </a:r>
            <a:endParaRPr lang="en-GB" sz="1200" dirty="0">
              <a:solidFill>
                <a:srgbClr val="44546A"/>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21F0FFB-5E45-9D4E-AC10-B50FCA19DE4F}"/>
              </a:ext>
            </a:extLst>
          </p:cNvPr>
          <p:cNvSpPr txBox="1"/>
          <p:nvPr/>
        </p:nvSpPr>
        <p:spPr>
          <a:xfrm>
            <a:off x="418606" y="192449"/>
            <a:ext cx="7641964" cy="300082"/>
          </a:xfrm>
          <a:prstGeom prst="rect">
            <a:avLst/>
          </a:prstGeom>
          <a:noFill/>
        </p:spPr>
        <p:txBody>
          <a:bodyPr wrap="none" rtlCol="0">
            <a:spAutoFit/>
          </a:bodyPr>
          <a:lstStyle/>
          <a:p>
            <a:pPr defTabSz="685800">
              <a:defRPr/>
            </a:pPr>
            <a:r>
              <a:rPr lang="en-NL" sz="1350" dirty="0">
                <a:solidFill>
                  <a:prstClr val="black"/>
                </a:solidFill>
                <a:latin typeface="Calibri" panose="020F0502020204030204"/>
              </a:rPr>
              <a:t>United Nations Sustainable Development Goals -For UK, USA, Germany, France, Italy and China-201</a:t>
            </a:r>
            <a:r>
              <a:rPr lang="en-GB" sz="1350" dirty="0">
                <a:solidFill>
                  <a:prstClr val="black"/>
                </a:solidFill>
                <a:latin typeface="Calibri" panose="020F0502020204030204"/>
              </a:rPr>
              <a:t>5</a:t>
            </a:r>
            <a:r>
              <a:rPr lang="en-NL" sz="1350" dirty="0">
                <a:solidFill>
                  <a:prstClr val="black"/>
                </a:solidFill>
                <a:latin typeface="Calibri" panose="020F0502020204030204"/>
              </a:rPr>
              <a:t>-201</a:t>
            </a:r>
            <a:r>
              <a:rPr lang="en-GB" sz="1350" dirty="0">
                <a:solidFill>
                  <a:prstClr val="black"/>
                </a:solidFill>
                <a:latin typeface="Calibri" panose="020F0502020204030204"/>
              </a:rPr>
              <a:t>9</a:t>
            </a:r>
            <a:endParaRPr lang="en-NL" sz="1350" dirty="0">
              <a:solidFill>
                <a:prstClr val="black"/>
              </a:solidFill>
              <a:latin typeface="Calibri" panose="020F0502020204030204"/>
            </a:endParaRPr>
          </a:p>
        </p:txBody>
      </p:sp>
      <p:sp>
        <p:nvSpPr>
          <p:cNvPr id="4" name="TextBox 3">
            <a:extLst>
              <a:ext uri="{FF2B5EF4-FFF2-40B4-BE49-F238E27FC236}">
                <a16:creationId xmlns:a16="http://schemas.microsoft.com/office/drawing/2014/main" id="{E167B46B-D844-D247-930C-6D91E533C949}"/>
              </a:ext>
            </a:extLst>
          </p:cNvPr>
          <p:cNvSpPr txBox="1"/>
          <p:nvPr/>
        </p:nvSpPr>
        <p:spPr>
          <a:xfrm>
            <a:off x="2567489" y="4751085"/>
            <a:ext cx="3093283" cy="415498"/>
          </a:xfrm>
          <a:prstGeom prst="rect">
            <a:avLst/>
          </a:prstGeom>
          <a:noFill/>
        </p:spPr>
        <p:txBody>
          <a:bodyPr wrap="none" rtlCol="0">
            <a:spAutoFit/>
          </a:bodyPr>
          <a:lstStyle/>
          <a:p>
            <a:pPr defTabSz="685800">
              <a:defRPr/>
            </a:pPr>
            <a:endParaRPr lang="en-NL" sz="1050" dirty="0">
              <a:solidFill>
                <a:prstClr val="black"/>
              </a:solidFill>
              <a:latin typeface="Calibri" panose="020F0502020204030204"/>
            </a:endParaRPr>
          </a:p>
          <a:p>
            <a:pPr algn="ctr" defTabSz="685800">
              <a:defRPr/>
            </a:pPr>
            <a:r>
              <a:rPr lang="en-NL" sz="1050" dirty="0">
                <a:solidFill>
                  <a:srgbClr val="ED7D31"/>
                </a:solidFill>
                <a:latin typeface="Calibri" panose="020F0502020204030204"/>
              </a:rPr>
              <a:t>Other comparator countries are avaliable on request</a:t>
            </a:r>
          </a:p>
        </p:txBody>
      </p:sp>
      <p:pic>
        <p:nvPicPr>
          <p:cNvPr id="6" name="Picture 5">
            <a:extLst>
              <a:ext uri="{FF2B5EF4-FFF2-40B4-BE49-F238E27FC236}">
                <a16:creationId xmlns:a16="http://schemas.microsoft.com/office/drawing/2014/main" id="{10DC33C1-8CE6-4899-8160-0DAEEA8A9F8A}"/>
              </a:ext>
            </a:extLst>
          </p:cNvPr>
          <p:cNvPicPr>
            <a:picLocks noChangeAspect="1"/>
          </p:cNvPicPr>
          <p:nvPr/>
        </p:nvPicPr>
        <p:blipFill>
          <a:blip r:embed="rId3"/>
          <a:stretch>
            <a:fillRect/>
          </a:stretch>
        </p:blipFill>
        <p:spPr>
          <a:xfrm>
            <a:off x="7890598" y="3965388"/>
            <a:ext cx="1071678" cy="1071678"/>
          </a:xfrm>
          <a:prstGeom prst="rect">
            <a:avLst/>
          </a:prstGeom>
        </p:spPr>
      </p:pic>
      <p:pic>
        <p:nvPicPr>
          <p:cNvPr id="9" name="Picture 8">
            <a:extLst>
              <a:ext uri="{FF2B5EF4-FFF2-40B4-BE49-F238E27FC236}">
                <a16:creationId xmlns:a16="http://schemas.microsoft.com/office/drawing/2014/main" id="{90AE6662-FEEB-4BB5-8C41-B3B03FD5EC59}"/>
              </a:ext>
            </a:extLst>
          </p:cNvPr>
          <p:cNvPicPr>
            <a:picLocks noChangeAspect="1"/>
          </p:cNvPicPr>
          <p:nvPr/>
        </p:nvPicPr>
        <p:blipFill>
          <a:blip r:embed="rId4"/>
          <a:stretch>
            <a:fillRect/>
          </a:stretch>
        </p:blipFill>
        <p:spPr>
          <a:xfrm>
            <a:off x="1333073" y="740811"/>
            <a:ext cx="6210728" cy="3886714"/>
          </a:xfrm>
          <a:prstGeom prst="rect">
            <a:avLst/>
          </a:prstGeom>
        </p:spPr>
      </p:pic>
    </p:spTree>
    <p:extLst>
      <p:ext uri="{BB962C8B-B14F-4D97-AF65-F5344CB8AC3E}">
        <p14:creationId xmlns:p14="http://schemas.microsoft.com/office/powerpoint/2010/main" val="944366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CDF1E3-20E3-4472-BB16-131697A08CDB}"/>
              </a:ext>
            </a:extLst>
          </p:cNvPr>
          <p:cNvSpPr/>
          <p:nvPr/>
        </p:nvSpPr>
        <p:spPr>
          <a:xfrm>
            <a:off x="418606" y="215533"/>
            <a:ext cx="7437516" cy="276999"/>
          </a:xfrm>
          <a:prstGeom prst="rect">
            <a:avLst/>
          </a:prstGeom>
        </p:spPr>
        <p:txBody>
          <a:bodyPr wrap="square">
            <a:spAutoFit/>
          </a:bodyPr>
          <a:lstStyle/>
          <a:p>
            <a:pPr defTabSz="685800">
              <a:defRPr/>
            </a:pPr>
            <a:r>
              <a:rPr lang="en-GB" sz="1200" dirty="0">
                <a:solidFill>
                  <a:prstClr val="black"/>
                </a:solidFill>
                <a:highlight>
                  <a:srgbClr val="FFFF00"/>
                </a:highlight>
                <a:latin typeface="Calibri" panose="020F0502020204030204" pitchFamily="34" charset="0"/>
                <a:ea typeface="Times New Roman" panose="02020603050405020304" pitchFamily="18" charset="0"/>
                <a:cs typeface="Calibri" panose="020F0502020204030204" pitchFamily="34" charset="0"/>
              </a:rPr>
              <a:t> </a:t>
            </a:r>
            <a:endParaRPr lang="en-GB" sz="1200" dirty="0">
              <a:solidFill>
                <a:srgbClr val="44546A"/>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21F0FFB-5E45-9D4E-AC10-B50FCA19DE4F}"/>
              </a:ext>
            </a:extLst>
          </p:cNvPr>
          <p:cNvSpPr txBox="1"/>
          <p:nvPr/>
        </p:nvSpPr>
        <p:spPr>
          <a:xfrm>
            <a:off x="418606" y="192449"/>
            <a:ext cx="7641964" cy="300082"/>
          </a:xfrm>
          <a:prstGeom prst="rect">
            <a:avLst/>
          </a:prstGeom>
          <a:noFill/>
        </p:spPr>
        <p:txBody>
          <a:bodyPr wrap="none" rtlCol="0">
            <a:spAutoFit/>
          </a:bodyPr>
          <a:lstStyle/>
          <a:p>
            <a:pPr defTabSz="685800">
              <a:defRPr/>
            </a:pPr>
            <a:r>
              <a:rPr lang="en-NL" sz="1350" dirty="0">
                <a:solidFill>
                  <a:prstClr val="black"/>
                </a:solidFill>
                <a:latin typeface="Calibri" panose="020F0502020204030204"/>
              </a:rPr>
              <a:t>United Nations Sustainable Development Goals -For UK, USA, Germany, France, Italy and China-201</a:t>
            </a:r>
            <a:r>
              <a:rPr lang="en-GB" sz="1350" dirty="0">
                <a:solidFill>
                  <a:prstClr val="black"/>
                </a:solidFill>
                <a:latin typeface="Calibri" panose="020F0502020204030204"/>
              </a:rPr>
              <a:t>5</a:t>
            </a:r>
            <a:r>
              <a:rPr lang="en-NL" sz="1350" dirty="0">
                <a:solidFill>
                  <a:prstClr val="black"/>
                </a:solidFill>
                <a:latin typeface="Calibri" panose="020F0502020204030204"/>
              </a:rPr>
              <a:t>-201</a:t>
            </a:r>
            <a:r>
              <a:rPr lang="en-GB" sz="1350" dirty="0">
                <a:solidFill>
                  <a:prstClr val="black"/>
                </a:solidFill>
                <a:latin typeface="Calibri" panose="020F0502020204030204"/>
              </a:rPr>
              <a:t>9</a:t>
            </a:r>
            <a:endParaRPr lang="en-NL" sz="1350" dirty="0">
              <a:solidFill>
                <a:prstClr val="black"/>
              </a:solidFill>
              <a:latin typeface="Calibri" panose="020F0502020204030204"/>
            </a:endParaRPr>
          </a:p>
        </p:txBody>
      </p:sp>
      <p:sp>
        <p:nvSpPr>
          <p:cNvPr id="4" name="TextBox 3">
            <a:extLst>
              <a:ext uri="{FF2B5EF4-FFF2-40B4-BE49-F238E27FC236}">
                <a16:creationId xmlns:a16="http://schemas.microsoft.com/office/drawing/2014/main" id="{E167B46B-D844-D247-930C-6D91E533C949}"/>
              </a:ext>
            </a:extLst>
          </p:cNvPr>
          <p:cNvSpPr txBox="1"/>
          <p:nvPr/>
        </p:nvSpPr>
        <p:spPr>
          <a:xfrm>
            <a:off x="2567489" y="4751085"/>
            <a:ext cx="3093283" cy="415498"/>
          </a:xfrm>
          <a:prstGeom prst="rect">
            <a:avLst/>
          </a:prstGeom>
          <a:noFill/>
        </p:spPr>
        <p:txBody>
          <a:bodyPr wrap="none" rtlCol="0">
            <a:spAutoFit/>
          </a:bodyPr>
          <a:lstStyle/>
          <a:p>
            <a:pPr defTabSz="685800">
              <a:defRPr/>
            </a:pPr>
            <a:endParaRPr lang="en-NL" sz="1050" dirty="0">
              <a:solidFill>
                <a:prstClr val="black"/>
              </a:solidFill>
              <a:latin typeface="Calibri" panose="020F0502020204030204"/>
            </a:endParaRPr>
          </a:p>
          <a:p>
            <a:pPr algn="ctr" defTabSz="685800">
              <a:defRPr/>
            </a:pPr>
            <a:r>
              <a:rPr lang="en-NL" sz="1050" dirty="0">
                <a:solidFill>
                  <a:srgbClr val="ED7D31"/>
                </a:solidFill>
                <a:latin typeface="Calibri" panose="020F0502020204030204"/>
              </a:rPr>
              <a:t>Other comparator countries are avaliable on request</a:t>
            </a:r>
          </a:p>
        </p:txBody>
      </p:sp>
      <p:pic>
        <p:nvPicPr>
          <p:cNvPr id="5" name="Picture 4">
            <a:extLst>
              <a:ext uri="{FF2B5EF4-FFF2-40B4-BE49-F238E27FC236}">
                <a16:creationId xmlns:a16="http://schemas.microsoft.com/office/drawing/2014/main" id="{EABA2E28-CBDD-4BCB-B07B-564930B3950D}"/>
              </a:ext>
            </a:extLst>
          </p:cNvPr>
          <p:cNvPicPr>
            <a:picLocks noChangeAspect="1"/>
          </p:cNvPicPr>
          <p:nvPr/>
        </p:nvPicPr>
        <p:blipFill>
          <a:blip r:embed="rId3"/>
          <a:stretch>
            <a:fillRect/>
          </a:stretch>
        </p:blipFill>
        <p:spPr>
          <a:xfrm>
            <a:off x="7896011" y="3888332"/>
            <a:ext cx="1058961" cy="1058961"/>
          </a:xfrm>
          <a:prstGeom prst="rect">
            <a:avLst/>
          </a:prstGeom>
        </p:spPr>
      </p:pic>
      <p:pic>
        <p:nvPicPr>
          <p:cNvPr id="9" name="Picture 8">
            <a:extLst>
              <a:ext uri="{FF2B5EF4-FFF2-40B4-BE49-F238E27FC236}">
                <a16:creationId xmlns:a16="http://schemas.microsoft.com/office/drawing/2014/main" id="{E2F868B3-32FA-4559-B03B-738768197485}"/>
              </a:ext>
            </a:extLst>
          </p:cNvPr>
          <p:cNvPicPr>
            <a:picLocks noChangeAspect="1"/>
          </p:cNvPicPr>
          <p:nvPr/>
        </p:nvPicPr>
        <p:blipFill>
          <a:blip r:embed="rId4"/>
          <a:stretch>
            <a:fillRect/>
          </a:stretch>
        </p:blipFill>
        <p:spPr>
          <a:xfrm>
            <a:off x="813222" y="469448"/>
            <a:ext cx="6806453" cy="4259523"/>
          </a:xfrm>
          <a:prstGeom prst="rect">
            <a:avLst/>
          </a:prstGeom>
        </p:spPr>
      </p:pic>
    </p:spTree>
    <p:extLst>
      <p:ext uri="{BB962C8B-B14F-4D97-AF65-F5344CB8AC3E}">
        <p14:creationId xmlns:p14="http://schemas.microsoft.com/office/powerpoint/2010/main" val="677911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CDF1E3-20E3-4472-BB16-131697A08CDB}"/>
              </a:ext>
            </a:extLst>
          </p:cNvPr>
          <p:cNvSpPr/>
          <p:nvPr/>
        </p:nvSpPr>
        <p:spPr>
          <a:xfrm>
            <a:off x="418606" y="215533"/>
            <a:ext cx="7437516" cy="276999"/>
          </a:xfrm>
          <a:prstGeom prst="rect">
            <a:avLst/>
          </a:prstGeom>
        </p:spPr>
        <p:txBody>
          <a:bodyPr wrap="square">
            <a:spAutoFit/>
          </a:bodyPr>
          <a:lstStyle/>
          <a:p>
            <a:pPr defTabSz="685800">
              <a:defRPr/>
            </a:pPr>
            <a:r>
              <a:rPr lang="en-GB" sz="1200" dirty="0">
                <a:solidFill>
                  <a:prstClr val="black"/>
                </a:solidFill>
                <a:highlight>
                  <a:srgbClr val="FFFF00"/>
                </a:highlight>
                <a:latin typeface="Calibri" panose="020F0502020204030204" pitchFamily="34" charset="0"/>
                <a:ea typeface="Times New Roman" panose="02020603050405020304" pitchFamily="18" charset="0"/>
                <a:cs typeface="Calibri" panose="020F0502020204030204" pitchFamily="34" charset="0"/>
              </a:rPr>
              <a:t> </a:t>
            </a:r>
            <a:endParaRPr lang="en-GB" sz="1200" dirty="0">
              <a:solidFill>
                <a:srgbClr val="44546A"/>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21F0FFB-5E45-9D4E-AC10-B50FCA19DE4F}"/>
              </a:ext>
            </a:extLst>
          </p:cNvPr>
          <p:cNvSpPr txBox="1"/>
          <p:nvPr/>
        </p:nvSpPr>
        <p:spPr>
          <a:xfrm>
            <a:off x="418606" y="192449"/>
            <a:ext cx="7641964" cy="300082"/>
          </a:xfrm>
          <a:prstGeom prst="rect">
            <a:avLst/>
          </a:prstGeom>
          <a:noFill/>
        </p:spPr>
        <p:txBody>
          <a:bodyPr wrap="none" rtlCol="0">
            <a:spAutoFit/>
          </a:bodyPr>
          <a:lstStyle/>
          <a:p>
            <a:pPr defTabSz="685800">
              <a:defRPr/>
            </a:pPr>
            <a:r>
              <a:rPr lang="en-NL" sz="1350" dirty="0">
                <a:solidFill>
                  <a:prstClr val="black"/>
                </a:solidFill>
                <a:latin typeface="Calibri" panose="020F0502020204030204"/>
              </a:rPr>
              <a:t>United Nations Sustainable Development Goals -For UK, USA, Germany, France, Italy and China-201</a:t>
            </a:r>
            <a:r>
              <a:rPr lang="en-GB" sz="1350" dirty="0">
                <a:solidFill>
                  <a:prstClr val="black"/>
                </a:solidFill>
                <a:latin typeface="Calibri" panose="020F0502020204030204"/>
              </a:rPr>
              <a:t>5</a:t>
            </a:r>
            <a:r>
              <a:rPr lang="en-NL" sz="1350" dirty="0">
                <a:solidFill>
                  <a:prstClr val="black"/>
                </a:solidFill>
                <a:latin typeface="Calibri" panose="020F0502020204030204"/>
              </a:rPr>
              <a:t>-201</a:t>
            </a:r>
            <a:r>
              <a:rPr lang="en-GB" sz="1350" dirty="0">
                <a:solidFill>
                  <a:prstClr val="black"/>
                </a:solidFill>
                <a:latin typeface="Calibri" panose="020F0502020204030204"/>
              </a:rPr>
              <a:t>9</a:t>
            </a:r>
            <a:endParaRPr lang="en-NL" sz="1350" dirty="0">
              <a:solidFill>
                <a:prstClr val="black"/>
              </a:solidFill>
              <a:latin typeface="Calibri" panose="020F0502020204030204"/>
            </a:endParaRPr>
          </a:p>
        </p:txBody>
      </p:sp>
      <p:sp>
        <p:nvSpPr>
          <p:cNvPr id="4" name="TextBox 3">
            <a:extLst>
              <a:ext uri="{FF2B5EF4-FFF2-40B4-BE49-F238E27FC236}">
                <a16:creationId xmlns:a16="http://schemas.microsoft.com/office/drawing/2014/main" id="{E167B46B-D844-D247-930C-6D91E533C949}"/>
              </a:ext>
            </a:extLst>
          </p:cNvPr>
          <p:cNvSpPr txBox="1"/>
          <p:nvPr/>
        </p:nvSpPr>
        <p:spPr>
          <a:xfrm>
            <a:off x="2567489" y="4751085"/>
            <a:ext cx="3093283" cy="415498"/>
          </a:xfrm>
          <a:prstGeom prst="rect">
            <a:avLst/>
          </a:prstGeom>
          <a:noFill/>
        </p:spPr>
        <p:txBody>
          <a:bodyPr wrap="none" rtlCol="0">
            <a:spAutoFit/>
          </a:bodyPr>
          <a:lstStyle/>
          <a:p>
            <a:pPr defTabSz="685800">
              <a:defRPr/>
            </a:pPr>
            <a:endParaRPr lang="en-NL" sz="1050" dirty="0">
              <a:solidFill>
                <a:prstClr val="black"/>
              </a:solidFill>
              <a:latin typeface="Calibri" panose="020F0502020204030204"/>
            </a:endParaRPr>
          </a:p>
          <a:p>
            <a:pPr algn="ctr" defTabSz="685800">
              <a:defRPr/>
            </a:pPr>
            <a:r>
              <a:rPr lang="en-NL" sz="1050" dirty="0">
                <a:solidFill>
                  <a:srgbClr val="ED7D31"/>
                </a:solidFill>
                <a:latin typeface="Calibri" panose="020F0502020204030204"/>
              </a:rPr>
              <a:t>Other comparator countries are avaliable on request</a:t>
            </a:r>
          </a:p>
        </p:txBody>
      </p:sp>
      <p:pic>
        <p:nvPicPr>
          <p:cNvPr id="5" name="Picture 4">
            <a:extLst>
              <a:ext uri="{FF2B5EF4-FFF2-40B4-BE49-F238E27FC236}">
                <a16:creationId xmlns:a16="http://schemas.microsoft.com/office/drawing/2014/main" id="{F0F94955-A404-441F-9C81-CA18FC2BB47F}"/>
              </a:ext>
            </a:extLst>
          </p:cNvPr>
          <p:cNvPicPr>
            <a:picLocks noChangeAspect="1"/>
          </p:cNvPicPr>
          <p:nvPr/>
        </p:nvPicPr>
        <p:blipFill>
          <a:blip r:embed="rId3"/>
          <a:stretch>
            <a:fillRect/>
          </a:stretch>
        </p:blipFill>
        <p:spPr>
          <a:xfrm>
            <a:off x="7872194" y="3888332"/>
            <a:ext cx="1053078" cy="1058961"/>
          </a:xfrm>
          <a:prstGeom prst="rect">
            <a:avLst/>
          </a:prstGeom>
        </p:spPr>
      </p:pic>
      <p:pic>
        <p:nvPicPr>
          <p:cNvPr id="6" name="Picture 5">
            <a:extLst>
              <a:ext uri="{FF2B5EF4-FFF2-40B4-BE49-F238E27FC236}">
                <a16:creationId xmlns:a16="http://schemas.microsoft.com/office/drawing/2014/main" id="{F7796FDA-CE95-427A-901D-F33B1A5CDCBB}"/>
              </a:ext>
            </a:extLst>
          </p:cNvPr>
          <p:cNvPicPr>
            <a:picLocks noChangeAspect="1"/>
          </p:cNvPicPr>
          <p:nvPr/>
        </p:nvPicPr>
        <p:blipFill>
          <a:blip r:embed="rId4"/>
          <a:stretch>
            <a:fillRect/>
          </a:stretch>
        </p:blipFill>
        <p:spPr>
          <a:xfrm>
            <a:off x="1098975" y="657406"/>
            <a:ext cx="6552704" cy="4093679"/>
          </a:xfrm>
          <a:prstGeom prst="rect">
            <a:avLst/>
          </a:prstGeom>
        </p:spPr>
      </p:pic>
    </p:spTree>
    <p:extLst>
      <p:ext uri="{BB962C8B-B14F-4D97-AF65-F5344CB8AC3E}">
        <p14:creationId xmlns:p14="http://schemas.microsoft.com/office/powerpoint/2010/main" val="3771051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42442981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86" name="think-cell Slide" r:id="rId5" imgW="360" imgH="360" progId="TCLayout.ActiveDocument.1">
                  <p:embed/>
                </p:oleObj>
              </mc:Choice>
              <mc:Fallback>
                <p:oleObj name="think-cell Slide" r:id="rId5" imgW="360" imgH="360" progId="TCLayout.ActiveDocument.1">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ooter Placeholder 2"/>
          <p:cNvSpPr>
            <a:spLocks noGrp="1"/>
          </p:cNvSpPr>
          <p:nvPr>
            <p:ph type="ftr" sz="quarter" idx="16"/>
          </p:nvPr>
        </p:nvSpPr>
        <p:spPr/>
        <p:txBody>
          <a:bodyPr/>
          <a:lstStyle/>
          <a:p>
            <a:endParaRPr lang="en-GB" dirty="0"/>
          </a:p>
        </p:txBody>
      </p:sp>
      <p:sp>
        <p:nvSpPr>
          <p:cNvPr id="13" name="Title 12"/>
          <p:cNvSpPr>
            <a:spLocks noGrp="1"/>
          </p:cNvSpPr>
          <p:nvPr>
            <p:ph type="title"/>
          </p:nvPr>
        </p:nvSpPr>
        <p:spPr>
          <a:xfrm>
            <a:off x="576263" y="317988"/>
            <a:ext cx="7991475" cy="462759"/>
          </a:xfrm>
        </p:spPr>
        <p:txBody>
          <a:bodyPr/>
          <a:lstStyle/>
          <a:p>
            <a:r>
              <a:rPr lang="en-US" dirty="0"/>
              <a:t>Motivation for today’s presentation</a:t>
            </a:r>
          </a:p>
        </p:txBody>
      </p:sp>
      <p:sp>
        <p:nvSpPr>
          <p:cNvPr id="8" name="TextBox 7">
            <a:extLst>
              <a:ext uri="{FF2B5EF4-FFF2-40B4-BE49-F238E27FC236}">
                <a16:creationId xmlns:a16="http://schemas.microsoft.com/office/drawing/2014/main" id="{C3891C59-C6E1-7740-AA95-D1B2C79E3FAF}"/>
              </a:ext>
            </a:extLst>
          </p:cNvPr>
          <p:cNvSpPr txBox="1"/>
          <p:nvPr/>
        </p:nvSpPr>
        <p:spPr>
          <a:xfrm>
            <a:off x="576263" y="4156880"/>
            <a:ext cx="7991475" cy="215444"/>
          </a:xfrm>
          <a:prstGeom prst="rect">
            <a:avLst/>
          </a:prstGeom>
          <a:noFill/>
        </p:spPr>
        <p:txBody>
          <a:bodyPr wrap="square" lIns="0" tIns="0" rIns="0" bIns="0" rtlCol="0">
            <a:spAutoFit/>
          </a:bodyPr>
          <a:lstStyle/>
          <a:p>
            <a:r>
              <a:rPr lang="en-US" sz="1400" dirty="0">
                <a:cs typeface="Nexus Sans Offc Pro" panose="020B0504030101020102" pitchFamily="34" charset="0"/>
              </a:rPr>
              <a:t>From Reports in 2011, 2013 and 2017 to data for 2019 Report</a:t>
            </a:r>
          </a:p>
        </p:txBody>
      </p:sp>
      <p:pic>
        <p:nvPicPr>
          <p:cNvPr id="9" name="Picture 8">
            <a:extLst>
              <a:ext uri="{FF2B5EF4-FFF2-40B4-BE49-F238E27FC236}">
                <a16:creationId xmlns:a16="http://schemas.microsoft.com/office/drawing/2014/main" id="{CCF990BE-4B37-6644-B76B-002F200BA3A8}"/>
              </a:ext>
            </a:extLst>
          </p:cNvPr>
          <p:cNvPicPr preferRelativeResize="0">
            <a:picLocks/>
          </p:cNvPicPr>
          <p:nvPr/>
        </p:nvPicPr>
        <p:blipFill>
          <a:blip r:embed="rId7" cstate="print"/>
          <a:stretch>
            <a:fillRect/>
          </a:stretch>
        </p:blipFill>
        <p:spPr>
          <a:xfrm>
            <a:off x="576263" y="1042988"/>
            <a:ext cx="1895096" cy="2770029"/>
          </a:xfrm>
          <a:prstGeom prst="rect">
            <a:avLst/>
          </a:prstGeom>
        </p:spPr>
      </p:pic>
      <p:pic>
        <p:nvPicPr>
          <p:cNvPr id="10" name="Picture 9">
            <a:extLst>
              <a:ext uri="{FF2B5EF4-FFF2-40B4-BE49-F238E27FC236}">
                <a16:creationId xmlns:a16="http://schemas.microsoft.com/office/drawing/2014/main" id="{39AD9C2D-69CE-C047-94BF-54FE404FF8B1}"/>
              </a:ext>
            </a:extLst>
          </p:cNvPr>
          <p:cNvPicPr preferRelativeResize="0">
            <a:picLocks/>
          </p:cNvPicPr>
          <p:nvPr/>
        </p:nvPicPr>
        <p:blipFill>
          <a:blip r:embed="rId8" cstate="print"/>
          <a:stretch>
            <a:fillRect/>
          </a:stretch>
        </p:blipFill>
        <p:spPr>
          <a:xfrm>
            <a:off x="2549095" y="1042988"/>
            <a:ext cx="1966221" cy="2770029"/>
          </a:xfrm>
          <a:prstGeom prst="rect">
            <a:avLst/>
          </a:prstGeom>
        </p:spPr>
      </p:pic>
      <p:pic>
        <p:nvPicPr>
          <p:cNvPr id="12" name="Picture 11">
            <a:extLst>
              <a:ext uri="{FF2B5EF4-FFF2-40B4-BE49-F238E27FC236}">
                <a16:creationId xmlns:a16="http://schemas.microsoft.com/office/drawing/2014/main" id="{1BE7C24E-3A26-DF4C-83B8-0998D22F4703}"/>
              </a:ext>
            </a:extLst>
          </p:cNvPr>
          <p:cNvPicPr preferRelativeResize="0">
            <a:picLocks/>
          </p:cNvPicPr>
          <p:nvPr/>
        </p:nvPicPr>
        <p:blipFill>
          <a:blip r:embed="rId9" cstate="print"/>
          <a:stretch>
            <a:fillRect/>
          </a:stretch>
        </p:blipFill>
        <p:spPr>
          <a:xfrm>
            <a:off x="4593052" y="1042988"/>
            <a:ext cx="1966221" cy="2770029"/>
          </a:xfrm>
          <a:prstGeom prst="rect">
            <a:avLst/>
          </a:prstGeom>
        </p:spPr>
      </p:pic>
      <p:pic>
        <p:nvPicPr>
          <p:cNvPr id="14" name="Picture 13">
            <a:extLst>
              <a:ext uri="{FF2B5EF4-FFF2-40B4-BE49-F238E27FC236}">
                <a16:creationId xmlns:a16="http://schemas.microsoft.com/office/drawing/2014/main" id="{B2894ED8-2B22-024E-9AFA-481C8F50C52D}"/>
              </a:ext>
            </a:extLst>
          </p:cNvPr>
          <p:cNvPicPr preferRelativeResize="0">
            <a:picLocks/>
          </p:cNvPicPr>
          <p:nvPr/>
        </p:nvPicPr>
        <p:blipFill>
          <a:blip r:embed="rId10" cstate="print"/>
          <a:stretch>
            <a:fillRect/>
          </a:stretch>
        </p:blipFill>
        <p:spPr>
          <a:xfrm>
            <a:off x="6637008" y="1042988"/>
            <a:ext cx="1930730" cy="2770029"/>
          </a:xfrm>
          <a:prstGeom prst="rect">
            <a:avLst/>
          </a:prstGeom>
          <a:solidFill>
            <a:schemeClr val="accent1">
              <a:lumMod val="60000"/>
              <a:lumOff val="40000"/>
            </a:schemeClr>
          </a:solidFill>
        </p:spPr>
      </p:pic>
    </p:spTree>
    <p:extLst>
      <p:ext uri="{BB962C8B-B14F-4D97-AF65-F5344CB8AC3E}">
        <p14:creationId xmlns:p14="http://schemas.microsoft.com/office/powerpoint/2010/main" val="3601998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CDF1E3-20E3-4472-BB16-131697A08CDB}"/>
              </a:ext>
            </a:extLst>
          </p:cNvPr>
          <p:cNvSpPr/>
          <p:nvPr/>
        </p:nvSpPr>
        <p:spPr>
          <a:xfrm>
            <a:off x="418606" y="215533"/>
            <a:ext cx="7437516" cy="276999"/>
          </a:xfrm>
          <a:prstGeom prst="rect">
            <a:avLst/>
          </a:prstGeom>
        </p:spPr>
        <p:txBody>
          <a:bodyPr wrap="square">
            <a:spAutoFit/>
          </a:bodyPr>
          <a:lstStyle/>
          <a:p>
            <a:pPr defTabSz="685800">
              <a:defRPr/>
            </a:pPr>
            <a:r>
              <a:rPr lang="en-GB" sz="1200" dirty="0">
                <a:solidFill>
                  <a:prstClr val="black"/>
                </a:solidFill>
                <a:highlight>
                  <a:srgbClr val="FFFF00"/>
                </a:highlight>
                <a:latin typeface="Calibri" panose="020F0502020204030204" pitchFamily="34" charset="0"/>
                <a:ea typeface="Times New Roman" panose="02020603050405020304" pitchFamily="18" charset="0"/>
                <a:cs typeface="Calibri" panose="020F0502020204030204" pitchFamily="34" charset="0"/>
              </a:rPr>
              <a:t> </a:t>
            </a:r>
            <a:endParaRPr lang="en-GB" sz="1200" dirty="0">
              <a:solidFill>
                <a:srgbClr val="44546A"/>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21F0FFB-5E45-9D4E-AC10-B50FCA19DE4F}"/>
              </a:ext>
            </a:extLst>
          </p:cNvPr>
          <p:cNvSpPr txBox="1"/>
          <p:nvPr/>
        </p:nvSpPr>
        <p:spPr>
          <a:xfrm>
            <a:off x="418606" y="192449"/>
            <a:ext cx="7641964" cy="300082"/>
          </a:xfrm>
          <a:prstGeom prst="rect">
            <a:avLst/>
          </a:prstGeom>
          <a:noFill/>
        </p:spPr>
        <p:txBody>
          <a:bodyPr wrap="none" rtlCol="0">
            <a:spAutoFit/>
          </a:bodyPr>
          <a:lstStyle/>
          <a:p>
            <a:pPr defTabSz="685800">
              <a:defRPr/>
            </a:pPr>
            <a:r>
              <a:rPr lang="en-NL" sz="1350" dirty="0">
                <a:solidFill>
                  <a:prstClr val="black"/>
                </a:solidFill>
                <a:latin typeface="Calibri" panose="020F0502020204030204"/>
              </a:rPr>
              <a:t>United Nations Sustainable Development Goals -For UK, USA, Germany, France, Italy and China-201</a:t>
            </a:r>
            <a:r>
              <a:rPr lang="en-GB" sz="1350" dirty="0">
                <a:solidFill>
                  <a:prstClr val="black"/>
                </a:solidFill>
                <a:latin typeface="Calibri" panose="020F0502020204030204"/>
              </a:rPr>
              <a:t>5</a:t>
            </a:r>
            <a:r>
              <a:rPr lang="en-NL" sz="1350" dirty="0">
                <a:solidFill>
                  <a:prstClr val="black"/>
                </a:solidFill>
                <a:latin typeface="Calibri" panose="020F0502020204030204"/>
              </a:rPr>
              <a:t>-201</a:t>
            </a:r>
            <a:r>
              <a:rPr lang="en-GB" sz="1350" dirty="0">
                <a:solidFill>
                  <a:prstClr val="black"/>
                </a:solidFill>
                <a:latin typeface="Calibri" panose="020F0502020204030204"/>
              </a:rPr>
              <a:t>9</a:t>
            </a:r>
            <a:endParaRPr lang="en-NL" sz="1350" dirty="0">
              <a:solidFill>
                <a:prstClr val="black"/>
              </a:solidFill>
              <a:latin typeface="Calibri" panose="020F0502020204030204"/>
            </a:endParaRPr>
          </a:p>
        </p:txBody>
      </p:sp>
      <p:sp>
        <p:nvSpPr>
          <p:cNvPr id="4" name="TextBox 3">
            <a:extLst>
              <a:ext uri="{FF2B5EF4-FFF2-40B4-BE49-F238E27FC236}">
                <a16:creationId xmlns:a16="http://schemas.microsoft.com/office/drawing/2014/main" id="{E167B46B-D844-D247-930C-6D91E533C949}"/>
              </a:ext>
            </a:extLst>
          </p:cNvPr>
          <p:cNvSpPr txBox="1"/>
          <p:nvPr/>
        </p:nvSpPr>
        <p:spPr>
          <a:xfrm>
            <a:off x="2567489" y="4751085"/>
            <a:ext cx="3093283" cy="415498"/>
          </a:xfrm>
          <a:prstGeom prst="rect">
            <a:avLst/>
          </a:prstGeom>
          <a:noFill/>
        </p:spPr>
        <p:txBody>
          <a:bodyPr wrap="none" rtlCol="0">
            <a:spAutoFit/>
          </a:bodyPr>
          <a:lstStyle/>
          <a:p>
            <a:pPr defTabSz="685800">
              <a:defRPr/>
            </a:pPr>
            <a:endParaRPr lang="en-NL" sz="1050" dirty="0">
              <a:solidFill>
                <a:prstClr val="black"/>
              </a:solidFill>
              <a:latin typeface="Calibri" panose="020F0502020204030204"/>
            </a:endParaRPr>
          </a:p>
          <a:p>
            <a:pPr algn="ctr" defTabSz="685800">
              <a:defRPr/>
            </a:pPr>
            <a:r>
              <a:rPr lang="en-NL" sz="1050" dirty="0">
                <a:solidFill>
                  <a:srgbClr val="ED7D31"/>
                </a:solidFill>
                <a:latin typeface="Calibri" panose="020F0502020204030204"/>
              </a:rPr>
              <a:t>Other comparator countries are avaliable on request</a:t>
            </a:r>
          </a:p>
        </p:txBody>
      </p:sp>
      <p:pic>
        <p:nvPicPr>
          <p:cNvPr id="6" name="Picture 5">
            <a:extLst>
              <a:ext uri="{FF2B5EF4-FFF2-40B4-BE49-F238E27FC236}">
                <a16:creationId xmlns:a16="http://schemas.microsoft.com/office/drawing/2014/main" id="{BE5DAABA-D8CD-4EAF-9F74-E929791659FD}"/>
              </a:ext>
            </a:extLst>
          </p:cNvPr>
          <p:cNvPicPr>
            <a:picLocks noChangeAspect="1"/>
          </p:cNvPicPr>
          <p:nvPr/>
        </p:nvPicPr>
        <p:blipFill>
          <a:blip r:embed="rId3"/>
          <a:stretch>
            <a:fillRect/>
          </a:stretch>
        </p:blipFill>
        <p:spPr>
          <a:xfrm>
            <a:off x="7836642" y="3965388"/>
            <a:ext cx="992616" cy="981905"/>
          </a:xfrm>
          <a:prstGeom prst="rect">
            <a:avLst/>
          </a:prstGeom>
        </p:spPr>
      </p:pic>
      <p:pic>
        <p:nvPicPr>
          <p:cNvPr id="8" name="Picture 7">
            <a:extLst>
              <a:ext uri="{FF2B5EF4-FFF2-40B4-BE49-F238E27FC236}">
                <a16:creationId xmlns:a16="http://schemas.microsoft.com/office/drawing/2014/main" id="{CA09E023-8D8A-414A-A3D2-F533F7B5DF27}"/>
              </a:ext>
            </a:extLst>
          </p:cNvPr>
          <p:cNvPicPr>
            <a:picLocks noChangeAspect="1"/>
          </p:cNvPicPr>
          <p:nvPr/>
        </p:nvPicPr>
        <p:blipFill>
          <a:blip r:embed="rId4"/>
          <a:stretch>
            <a:fillRect/>
          </a:stretch>
        </p:blipFill>
        <p:spPr>
          <a:xfrm>
            <a:off x="900043" y="706174"/>
            <a:ext cx="6474642" cy="4044911"/>
          </a:xfrm>
          <a:prstGeom prst="rect">
            <a:avLst/>
          </a:prstGeom>
        </p:spPr>
      </p:pic>
    </p:spTree>
    <p:extLst>
      <p:ext uri="{BB962C8B-B14F-4D97-AF65-F5344CB8AC3E}">
        <p14:creationId xmlns:p14="http://schemas.microsoft.com/office/powerpoint/2010/main" val="2264549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CDF1E3-20E3-4472-BB16-131697A08CDB}"/>
              </a:ext>
            </a:extLst>
          </p:cNvPr>
          <p:cNvSpPr/>
          <p:nvPr/>
        </p:nvSpPr>
        <p:spPr>
          <a:xfrm>
            <a:off x="418606" y="215533"/>
            <a:ext cx="7437516" cy="276999"/>
          </a:xfrm>
          <a:prstGeom prst="rect">
            <a:avLst/>
          </a:prstGeom>
        </p:spPr>
        <p:txBody>
          <a:bodyPr wrap="square">
            <a:spAutoFit/>
          </a:bodyPr>
          <a:lstStyle/>
          <a:p>
            <a:pPr defTabSz="685800">
              <a:defRPr/>
            </a:pPr>
            <a:r>
              <a:rPr lang="en-GB" sz="1200" dirty="0">
                <a:solidFill>
                  <a:prstClr val="black"/>
                </a:solidFill>
                <a:highlight>
                  <a:srgbClr val="FFFF00"/>
                </a:highlight>
                <a:latin typeface="Calibri" panose="020F0502020204030204" pitchFamily="34" charset="0"/>
                <a:ea typeface="Times New Roman" panose="02020603050405020304" pitchFamily="18" charset="0"/>
                <a:cs typeface="Calibri" panose="020F0502020204030204" pitchFamily="34" charset="0"/>
              </a:rPr>
              <a:t> </a:t>
            </a:r>
            <a:endParaRPr lang="en-GB" sz="1200" dirty="0">
              <a:solidFill>
                <a:srgbClr val="44546A"/>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21F0FFB-5E45-9D4E-AC10-B50FCA19DE4F}"/>
              </a:ext>
            </a:extLst>
          </p:cNvPr>
          <p:cNvSpPr txBox="1"/>
          <p:nvPr/>
        </p:nvSpPr>
        <p:spPr>
          <a:xfrm>
            <a:off x="418606" y="192449"/>
            <a:ext cx="7641964" cy="300082"/>
          </a:xfrm>
          <a:prstGeom prst="rect">
            <a:avLst/>
          </a:prstGeom>
          <a:noFill/>
        </p:spPr>
        <p:txBody>
          <a:bodyPr wrap="none" rtlCol="0">
            <a:spAutoFit/>
          </a:bodyPr>
          <a:lstStyle/>
          <a:p>
            <a:pPr defTabSz="685800">
              <a:defRPr/>
            </a:pPr>
            <a:r>
              <a:rPr lang="en-NL" sz="1350" dirty="0">
                <a:solidFill>
                  <a:prstClr val="black"/>
                </a:solidFill>
                <a:latin typeface="Calibri" panose="020F0502020204030204"/>
              </a:rPr>
              <a:t>United Nations Sustainable Development Goals -For UK, USA, Germany, France, Italy and China-201</a:t>
            </a:r>
            <a:r>
              <a:rPr lang="en-GB" sz="1350" dirty="0">
                <a:solidFill>
                  <a:prstClr val="black"/>
                </a:solidFill>
                <a:latin typeface="Calibri" panose="020F0502020204030204"/>
              </a:rPr>
              <a:t>5</a:t>
            </a:r>
            <a:r>
              <a:rPr lang="en-NL" sz="1350" dirty="0">
                <a:solidFill>
                  <a:prstClr val="black"/>
                </a:solidFill>
                <a:latin typeface="Calibri" panose="020F0502020204030204"/>
              </a:rPr>
              <a:t>-201</a:t>
            </a:r>
            <a:r>
              <a:rPr lang="en-GB" sz="1350" dirty="0">
                <a:solidFill>
                  <a:prstClr val="black"/>
                </a:solidFill>
                <a:latin typeface="Calibri" panose="020F0502020204030204"/>
              </a:rPr>
              <a:t>9</a:t>
            </a:r>
            <a:endParaRPr lang="en-NL" sz="1350" dirty="0">
              <a:solidFill>
                <a:prstClr val="black"/>
              </a:solidFill>
              <a:latin typeface="Calibri" panose="020F0502020204030204"/>
            </a:endParaRPr>
          </a:p>
        </p:txBody>
      </p:sp>
      <p:sp>
        <p:nvSpPr>
          <p:cNvPr id="4" name="TextBox 3">
            <a:extLst>
              <a:ext uri="{FF2B5EF4-FFF2-40B4-BE49-F238E27FC236}">
                <a16:creationId xmlns:a16="http://schemas.microsoft.com/office/drawing/2014/main" id="{E167B46B-D844-D247-930C-6D91E533C949}"/>
              </a:ext>
            </a:extLst>
          </p:cNvPr>
          <p:cNvSpPr txBox="1"/>
          <p:nvPr/>
        </p:nvSpPr>
        <p:spPr>
          <a:xfrm>
            <a:off x="2567489" y="4751085"/>
            <a:ext cx="3093283" cy="415498"/>
          </a:xfrm>
          <a:prstGeom prst="rect">
            <a:avLst/>
          </a:prstGeom>
          <a:noFill/>
        </p:spPr>
        <p:txBody>
          <a:bodyPr wrap="none" rtlCol="0">
            <a:spAutoFit/>
          </a:bodyPr>
          <a:lstStyle/>
          <a:p>
            <a:pPr defTabSz="685800">
              <a:defRPr/>
            </a:pPr>
            <a:endParaRPr lang="en-NL" sz="1050" dirty="0">
              <a:solidFill>
                <a:prstClr val="black"/>
              </a:solidFill>
              <a:latin typeface="Calibri" panose="020F0502020204030204"/>
            </a:endParaRPr>
          </a:p>
          <a:p>
            <a:pPr algn="ctr" defTabSz="685800">
              <a:defRPr/>
            </a:pPr>
            <a:r>
              <a:rPr lang="en-NL" sz="1050" dirty="0">
                <a:solidFill>
                  <a:srgbClr val="ED7D31"/>
                </a:solidFill>
                <a:latin typeface="Calibri" panose="020F0502020204030204"/>
              </a:rPr>
              <a:t>Other comparator countries are avaliable on request</a:t>
            </a:r>
          </a:p>
        </p:txBody>
      </p:sp>
      <p:pic>
        <p:nvPicPr>
          <p:cNvPr id="5" name="Picture 4">
            <a:extLst>
              <a:ext uri="{FF2B5EF4-FFF2-40B4-BE49-F238E27FC236}">
                <a16:creationId xmlns:a16="http://schemas.microsoft.com/office/drawing/2014/main" id="{6DEBAA40-8A07-45F5-9BF1-8E05BF1DAABE}"/>
              </a:ext>
            </a:extLst>
          </p:cNvPr>
          <p:cNvPicPr>
            <a:picLocks noChangeAspect="1"/>
          </p:cNvPicPr>
          <p:nvPr/>
        </p:nvPicPr>
        <p:blipFill>
          <a:blip r:embed="rId3"/>
          <a:stretch>
            <a:fillRect/>
          </a:stretch>
        </p:blipFill>
        <p:spPr>
          <a:xfrm>
            <a:off x="7843390" y="3888331"/>
            <a:ext cx="1032991" cy="1041623"/>
          </a:xfrm>
          <a:prstGeom prst="rect">
            <a:avLst/>
          </a:prstGeom>
        </p:spPr>
      </p:pic>
      <p:pic>
        <p:nvPicPr>
          <p:cNvPr id="6" name="Picture 5">
            <a:extLst>
              <a:ext uri="{FF2B5EF4-FFF2-40B4-BE49-F238E27FC236}">
                <a16:creationId xmlns:a16="http://schemas.microsoft.com/office/drawing/2014/main" id="{327A88D7-6708-4671-A38B-19D264B7AD75}"/>
              </a:ext>
            </a:extLst>
          </p:cNvPr>
          <p:cNvPicPr>
            <a:picLocks noChangeAspect="1"/>
          </p:cNvPicPr>
          <p:nvPr/>
        </p:nvPicPr>
        <p:blipFill>
          <a:blip r:embed="rId4"/>
          <a:stretch>
            <a:fillRect/>
          </a:stretch>
        </p:blipFill>
        <p:spPr>
          <a:xfrm>
            <a:off x="872571" y="570648"/>
            <a:ext cx="6529586" cy="4079237"/>
          </a:xfrm>
          <a:prstGeom prst="rect">
            <a:avLst/>
          </a:prstGeom>
        </p:spPr>
      </p:pic>
    </p:spTree>
    <p:extLst>
      <p:ext uri="{BB962C8B-B14F-4D97-AF65-F5344CB8AC3E}">
        <p14:creationId xmlns:p14="http://schemas.microsoft.com/office/powerpoint/2010/main" val="261994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587087282"/>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6410" name="think-cell Slide" r:id="rId5" imgW="360" imgH="360" progId="TCLayout.ActiveDocument.1">
                  <p:embed/>
                </p:oleObj>
              </mc:Choice>
              <mc:Fallback>
                <p:oleObj name="think-cell Slide" r:id="rId5" imgW="360" imgH="360" progId="TCLayout.ActiveDocument.1">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ooter Placeholder 2"/>
          <p:cNvSpPr>
            <a:spLocks noGrp="1"/>
          </p:cNvSpPr>
          <p:nvPr>
            <p:ph type="ftr" sz="quarter" idx="16"/>
          </p:nvPr>
        </p:nvSpPr>
        <p:spPr/>
        <p:txBody>
          <a:bodyPr/>
          <a:lstStyle/>
          <a:p>
            <a:endParaRPr lang="en-GB" dirty="0"/>
          </a:p>
        </p:txBody>
      </p:sp>
      <p:sp>
        <p:nvSpPr>
          <p:cNvPr id="13" name="Title 12"/>
          <p:cNvSpPr>
            <a:spLocks noGrp="1"/>
          </p:cNvSpPr>
          <p:nvPr>
            <p:ph type="title"/>
          </p:nvPr>
        </p:nvSpPr>
        <p:spPr>
          <a:xfrm>
            <a:off x="576263" y="317988"/>
            <a:ext cx="7991475" cy="462759"/>
          </a:xfrm>
        </p:spPr>
        <p:txBody>
          <a:bodyPr/>
          <a:lstStyle/>
          <a:p>
            <a:r>
              <a:rPr lang="en-US" dirty="0"/>
              <a:t>UK continues to perform well</a:t>
            </a:r>
          </a:p>
        </p:txBody>
      </p:sp>
      <p:sp>
        <p:nvSpPr>
          <p:cNvPr id="15" name="TextBox 14">
            <a:extLst>
              <a:ext uri="{FF2B5EF4-FFF2-40B4-BE49-F238E27FC236}">
                <a16:creationId xmlns:a16="http://schemas.microsoft.com/office/drawing/2014/main" id="{C3891C59-C6E1-7740-AA95-D1B2C79E3FAF}"/>
              </a:ext>
            </a:extLst>
          </p:cNvPr>
          <p:cNvSpPr txBox="1"/>
          <p:nvPr/>
        </p:nvSpPr>
        <p:spPr>
          <a:xfrm>
            <a:off x="576263" y="1040607"/>
            <a:ext cx="7991475" cy="215444"/>
          </a:xfrm>
          <a:prstGeom prst="rect">
            <a:avLst/>
          </a:prstGeom>
          <a:noFill/>
        </p:spPr>
        <p:txBody>
          <a:bodyPr wrap="square" lIns="0" tIns="0" rIns="0" bIns="0" rtlCol="0">
            <a:spAutoFit/>
          </a:bodyPr>
          <a:lstStyle/>
          <a:p>
            <a:r>
              <a:rPr lang="en-US" sz="1400" b="1" dirty="0">
                <a:cs typeface="Nexus Sans Offc Pro" panose="020B0504030101020102" pitchFamily="34" charset="0"/>
              </a:rPr>
              <a:t>Share of world articles for UK and comparator countries 2010-2019</a:t>
            </a:r>
          </a:p>
        </p:txBody>
      </p:sp>
      <p:pic>
        <p:nvPicPr>
          <p:cNvPr id="17" name="Picture 16">
            <a:extLst>
              <a:ext uri="{FF2B5EF4-FFF2-40B4-BE49-F238E27FC236}">
                <a16:creationId xmlns:a16="http://schemas.microsoft.com/office/drawing/2014/main" id="{099C5F66-1590-4056-AA71-9B38BDF9A76F}"/>
              </a:ext>
            </a:extLst>
          </p:cNvPr>
          <p:cNvPicPr preferRelativeResize="0">
            <a:picLocks/>
          </p:cNvPicPr>
          <p:nvPr/>
        </p:nvPicPr>
        <p:blipFill>
          <a:blip r:embed="rId7" cstate="print"/>
          <a:stretch>
            <a:fillRect/>
          </a:stretch>
        </p:blipFill>
        <p:spPr>
          <a:xfrm>
            <a:off x="576263" y="1465088"/>
            <a:ext cx="3971998" cy="2482755"/>
          </a:xfrm>
          <a:prstGeom prst="rect">
            <a:avLst/>
          </a:prstGeom>
        </p:spPr>
      </p:pic>
      <p:pic>
        <p:nvPicPr>
          <p:cNvPr id="18" name="Picture 17">
            <a:extLst>
              <a:ext uri="{FF2B5EF4-FFF2-40B4-BE49-F238E27FC236}">
                <a16:creationId xmlns:a16="http://schemas.microsoft.com/office/drawing/2014/main" id="{ACACD4B8-3404-442C-A454-8D00DB954568}"/>
              </a:ext>
            </a:extLst>
          </p:cNvPr>
          <p:cNvPicPr preferRelativeResize="0">
            <a:picLocks/>
          </p:cNvPicPr>
          <p:nvPr/>
        </p:nvPicPr>
        <p:blipFill>
          <a:blip r:embed="rId8" cstate="print"/>
          <a:stretch>
            <a:fillRect/>
          </a:stretch>
        </p:blipFill>
        <p:spPr>
          <a:xfrm>
            <a:off x="4612501" y="1465088"/>
            <a:ext cx="3955237" cy="2482754"/>
          </a:xfrm>
          <a:prstGeom prst="rect">
            <a:avLst/>
          </a:prstGeom>
        </p:spPr>
      </p:pic>
      <p:sp>
        <p:nvSpPr>
          <p:cNvPr id="10" name="TextBox 9">
            <a:extLst>
              <a:ext uri="{FF2B5EF4-FFF2-40B4-BE49-F238E27FC236}">
                <a16:creationId xmlns:a16="http://schemas.microsoft.com/office/drawing/2014/main" id="{C3891C59-C6E1-7740-AA95-D1B2C79E3FAF}"/>
              </a:ext>
            </a:extLst>
          </p:cNvPr>
          <p:cNvSpPr txBox="1"/>
          <p:nvPr/>
        </p:nvSpPr>
        <p:spPr>
          <a:xfrm>
            <a:off x="576263" y="4156880"/>
            <a:ext cx="7991475" cy="215444"/>
          </a:xfrm>
          <a:prstGeom prst="rect">
            <a:avLst/>
          </a:prstGeom>
          <a:noFill/>
        </p:spPr>
        <p:txBody>
          <a:bodyPr wrap="square" lIns="0" tIns="0" rIns="0" bIns="0" rtlCol="0">
            <a:spAutoFit/>
          </a:bodyPr>
          <a:lstStyle/>
          <a:p>
            <a:r>
              <a:rPr lang="en-US" sz="1400" dirty="0">
                <a:cs typeface="Nexus Sans Offc Pro" panose="020B0504030101020102" pitchFamily="34" charset="0"/>
              </a:rPr>
              <a:t>Comparator countries are those used in BEIS Reports</a:t>
            </a:r>
          </a:p>
        </p:txBody>
      </p:sp>
    </p:spTree>
    <p:extLst>
      <p:ext uri="{BB962C8B-B14F-4D97-AF65-F5344CB8AC3E}">
        <p14:creationId xmlns:p14="http://schemas.microsoft.com/office/powerpoint/2010/main" val="2140595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68567288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34" name="think-cell Slide" r:id="rId5" imgW="360" imgH="360" progId="TCLayout.ActiveDocument.1">
                  <p:embed/>
                </p:oleObj>
              </mc:Choice>
              <mc:Fallback>
                <p:oleObj name="think-cell Slide" r:id="rId5" imgW="360" imgH="360" progId="TCLayout.ActiveDocument.1">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ooter Placeholder 2"/>
          <p:cNvSpPr>
            <a:spLocks noGrp="1"/>
          </p:cNvSpPr>
          <p:nvPr>
            <p:ph type="ftr" sz="quarter" idx="16"/>
          </p:nvPr>
        </p:nvSpPr>
        <p:spPr/>
        <p:txBody>
          <a:bodyPr/>
          <a:lstStyle/>
          <a:p>
            <a:endParaRPr lang="en-GB" dirty="0"/>
          </a:p>
        </p:txBody>
      </p:sp>
      <p:sp>
        <p:nvSpPr>
          <p:cNvPr id="13" name="Title 12"/>
          <p:cNvSpPr>
            <a:spLocks noGrp="1"/>
          </p:cNvSpPr>
          <p:nvPr>
            <p:ph type="title"/>
          </p:nvPr>
        </p:nvSpPr>
        <p:spPr>
          <a:xfrm>
            <a:off x="576263" y="317988"/>
            <a:ext cx="7991475" cy="462759"/>
          </a:xfrm>
        </p:spPr>
        <p:txBody>
          <a:bodyPr/>
          <a:lstStyle/>
          <a:p>
            <a:r>
              <a:rPr lang="en-US" dirty="0"/>
              <a:t>Field Weighted Citation Index-strong</a:t>
            </a:r>
          </a:p>
        </p:txBody>
      </p:sp>
      <p:sp>
        <p:nvSpPr>
          <p:cNvPr id="10" name="TextBox 9">
            <a:extLst>
              <a:ext uri="{FF2B5EF4-FFF2-40B4-BE49-F238E27FC236}">
                <a16:creationId xmlns:a16="http://schemas.microsoft.com/office/drawing/2014/main" id="{3A778F5E-4388-4D7E-9091-443E632AF551}"/>
              </a:ext>
            </a:extLst>
          </p:cNvPr>
          <p:cNvSpPr txBox="1"/>
          <p:nvPr/>
        </p:nvSpPr>
        <p:spPr>
          <a:xfrm>
            <a:off x="576263" y="1040607"/>
            <a:ext cx="2420938" cy="1323439"/>
          </a:xfrm>
          <a:prstGeom prst="rect">
            <a:avLst/>
          </a:prstGeom>
          <a:noFill/>
        </p:spPr>
        <p:txBody>
          <a:bodyPr wrap="square" lIns="0" tIns="0" rIns="0" bIns="0" rtlCol="0">
            <a:spAutoFit/>
          </a:bodyPr>
          <a:lstStyle/>
          <a:p>
            <a:pPr>
              <a:spcBef>
                <a:spcPts val="1200"/>
              </a:spcBef>
            </a:pPr>
            <a:r>
              <a:rPr lang="en-GB" sz="1400" b="1" dirty="0">
                <a:cs typeface="Nexus Sans Offc Pro" panose="020B0504030101020102" pitchFamily="34" charset="0"/>
              </a:rPr>
              <a:t>United Kingdom:</a:t>
            </a:r>
          </a:p>
          <a:p>
            <a:pPr marL="180000" indent="-180000">
              <a:spcBef>
                <a:spcPts val="1200"/>
              </a:spcBef>
              <a:buClr>
                <a:schemeClr val="tx1"/>
              </a:buClr>
              <a:buFont typeface="Arial" panose="020B0604020202020204" pitchFamily="34" charset="0"/>
              <a:buChar char="•"/>
            </a:pPr>
            <a:r>
              <a:rPr lang="en-GB" sz="1400" dirty="0">
                <a:cs typeface="Nexus Sans Offc Pro" panose="020B0504030101020102" pitchFamily="34" charset="0"/>
              </a:rPr>
              <a:t>Scholarly Output 1,058,264</a:t>
            </a:r>
          </a:p>
          <a:p>
            <a:pPr marL="180000" indent="-180000">
              <a:spcBef>
                <a:spcPts val="1200"/>
              </a:spcBef>
              <a:buClr>
                <a:schemeClr val="tx1"/>
              </a:buClr>
              <a:buFont typeface="Arial" panose="020B0604020202020204" pitchFamily="34" charset="0"/>
              <a:buChar char="•"/>
            </a:pPr>
            <a:r>
              <a:rPr lang="en-GB" sz="1400" dirty="0">
                <a:cs typeface="Nexus Sans Offc Pro" panose="020B0504030101020102" pitchFamily="34" charset="0"/>
              </a:rPr>
              <a:t>World share 6.8%</a:t>
            </a:r>
          </a:p>
          <a:p>
            <a:pPr marL="180000" indent="-180000">
              <a:spcBef>
                <a:spcPts val="1200"/>
              </a:spcBef>
              <a:buClr>
                <a:schemeClr val="tx1"/>
              </a:buClr>
              <a:buFont typeface="Arial" panose="020B0604020202020204" pitchFamily="34" charset="0"/>
              <a:buChar char="•"/>
            </a:pPr>
            <a:r>
              <a:rPr lang="en-GB" sz="1400" dirty="0">
                <a:cs typeface="Nexus Sans Offc Pro" panose="020B0504030101020102" pitchFamily="34" charset="0"/>
              </a:rPr>
              <a:t>Overall FWCI 1.57</a:t>
            </a:r>
          </a:p>
        </p:txBody>
      </p:sp>
      <p:pic>
        <p:nvPicPr>
          <p:cNvPr id="12" name="Picture 11">
            <a:extLst>
              <a:ext uri="{FF2B5EF4-FFF2-40B4-BE49-F238E27FC236}">
                <a16:creationId xmlns:a16="http://schemas.microsoft.com/office/drawing/2014/main" id="{7FEC7D27-5DB2-460F-843B-804B38407015}"/>
              </a:ext>
            </a:extLst>
          </p:cNvPr>
          <p:cNvPicPr>
            <a:picLocks noChangeAspect="1"/>
          </p:cNvPicPr>
          <p:nvPr/>
        </p:nvPicPr>
        <p:blipFill rotWithShape="1">
          <a:blip r:embed="rId7" cstate="print"/>
          <a:srcRect l="1875" t="4187" r="1711" b="1836"/>
          <a:stretch/>
        </p:blipFill>
        <p:spPr>
          <a:xfrm>
            <a:off x="3159759" y="1040607"/>
            <a:ext cx="5407979" cy="3080620"/>
          </a:xfrm>
          <a:prstGeom prst="rect">
            <a:avLst/>
          </a:prstGeom>
        </p:spPr>
      </p:pic>
      <p:sp>
        <p:nvSpPr>
          <p:cNvPr id="9" name="TextBox 8">
            <a:extLst>
              <a:ext uri="{FF2B5EF4-FFF2-40B4-BE49-F238E27FC236}">
                <a16:creationId xmlns:a16="http://schemas.microsoft.com/office/drawing/2014/main" id="{C3891C59-C6E1-7740-AA95-D1B2C79E3FAF}"/>
              </a:ext>
            </a:extLst>
          </p:cNvPr>
          <p:cNvSpPr txBox="1"/>
          <p:nvPr/>
        </p:nvSpPr>
        <p:spPr>
          <a:xfrm>
            <a:off x="576263" y="4156880"/>
            <a:ext cx="7991475" cy="215444"/>
          </a:xfrm>
          <a:prstGeom prst="rect">
            <a:avLst/>
          </a:prstGeom>
          <a:noFill/>
        </p:spPr>
        <p:txBody>
          <a:bodyPr wrap="square" lIns="0" tIns="0" rIns="0" bIns="0" rtlCol="0">
            <a:spAutoFit/>
          </a:bodyPr>
          <a:lstStyle/>
          <a:p>
            <a:r>
              <a:rPr lang="en-US" sz="1400" dirty="0">
                <a:cs typeface="Nexus Sans Offc Pro" panose="020B0504030101020102" pitchFamily="34" charset="0"/>
              </a:rPr>
              <a:t>Comparator countries are those used in BEIS Reports</a:t>
            </a:r>
          </a:p>
        </p:txBody>
      </p:sp>
    </p:spTree>
    <p:extLst>
      <p:ext uri="{BB962C8B-B14F-4D97-AF65-F5344CB8AC3E}">
        <p14:creationId xmlns:p14="http://schemas.microsoft.com/office/powerpoint/2010/main" val="857078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384135656"/>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8458" name="think-cell Slide" r:id="rId5" imgW="360" imgH="360" progId="TCLayout.ActiveDocument.1">
                  <p:embed/>
                </p:oleObj>
              </mc:Choice>
              <mc:Fallback>
                <p:oleObj name="think-cell Slide" r:id="rId5" imgW="360" imgH="360" progId="TCLayout.ActiveDocument.1">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ooter Placeholder 2"/>
          <p:cNvSpPr>
            <a:spLocks noGrp="1"/>
          </p:cNvSpPr>
          <p:nvPr>
            <p:ph type="ftr" sz="quarter" idx="16"/>
          </p:nvPr>
        </p:nvSpPr>
        <p:spPr/>
        <p:txBody>
          <a:bodyPr/>
          <a:lstStyle/>
          <a:p>
            <a:endParaRPr lang="en-GB" dirty="0"/>
          </a:p>
        </p:txBody>
      </p:sp>
      <p:sp>
        <p:nvSpPr>
          <p:cNvPr id="13" name="Title 12"/>
          <p:cNvSpPr>
            <a:spLocks noGrp="1"/>
          </p:cNvSpPr>
          <p:nvPr>
            <p:ph type="title"/>
          </p:nvPr>
        </p:nvSpPr>
        <p:spPr>
          <a:xfrm>
            <a:off x="576263" y="317988"/>
            <a:ext cx="7991475" cy="462759"/>
          </a:xfrm>
        </p:spPr>
        <p:txBody>
          <a:bodyPr/>
          <a:lstStyle/>
          <a:p>
            <a:r>
              <a:rPr lang="en-US" dirty="0"/>
              <a:t>However…….</a:t>
            </a:r>
          </a:p>
        </p:txBody>
      </p:sp>
      <p:sp>
        <p:nvSpPr>
          <p:cNvPr id="8" name="TextBox 7">
            <a:extLst>
              <a:ext uri="{FF2B5EF4-FFF2-40B4-BE49-F238E27FC236}">
                <a16:creationId xmlns:a16="http://schemas.microsoft.com/office/drawing/2014/main" id="{C3891C59-C6E1-7740-AA95-D1B2C79E3FAF}"/>
              </a:ext>
            </a:extLst>
          </p:cNvPr>
          <p:cNvSpPr txBox="1"/>
          <p:nvPr/>
        </p:nvSpPr>
        <p:spPr>
          <a:xfrm>
            <a:off x="576263" y="4156880"/>
            <a:ext cx="7991475" cy="215444"/>
          </a:xfrm>
          <a:prstGeom prst="rect">
            <a:avLst/>
          </a:prstGeom>
          <a:noFill/>
        </p:spPr>
        <p:txBody>
          <a:bodyPr wrap="square" lIns="0" tIns="0" rIns="0" bIns="0" rtlCol="0">
            <a:spAutoFit/>
          </a:bodyPr>
          <a:lstStyle/>
          <a:p>
            <a:r>
              <a:rPr lang="en-US" sz="1400" dirty="0">
                <a:cs typeface="Nexus Sans Offc Pro" panose="020B0504030101020102" pitchFamily="34" charset="0"/>
              </a:rPr>
              <a:t>Comparator countries are those used in BEIS Reports</a:t>
            </a:r>
          </a:p>
        </p:txBody>
      </p:sp>
      <p:sp>
        <p:nvSpPr>
          <p:cNvPr id="15" name="TextBox 14">
            <a:extLst>
              <a:ext uri="{FF2B5EF4-FFF2-40B4-BE49-F238E27FC236}">
                <a16:creationId xmlns:a16="http://schemas.microsoft.com/office/drawing/2014/main" id="{C3891C59-C6E1-7740-AA95-D1B2C79E3FAF}"/>
              </a:ext>
            </a:extLst>
          </p:cNvPr>
          <p:cNvSpPr txBox="1"/>
          <p:nvPr/>
        </p:nvSpPr>
        <p:spPr>
          <a:xfrm>
            <a:off x="576263" y="1040607"/>
            <a:ext cx="7991475" cy="215444"/>
          </a:xfrm>
          <a:prstGeom prst="rect">
            <a:avLst/>
          </a:prstGeom>
          <a:noFill/>
        </p:spPr>
        <p:txBody>
          <a:bodyPr wrap="square" lIns="0" tIns="0" rIns="0" bIns="0" rtlCol="0">
            <a:spAutoFit/>
          </a:bodyPr>
          <a:lstStyle/>
          <a:p>
            <a:r>
              <a:rPr lang="en-US" sz="1400" b="1" dirty="0">
                <a:cs typeface="Nexus Sans Offc Pro" panose="020B0504030101020102" pitchFamily="34" charset="0"/>
              </a:rPr>
              <a:t>Share of world’s most highly cited articles (Top 1%) for the UK and comparator countries</a:t>
            </a:r>
          </a:p>
        </p:txBody>
      </p:sp>
      <p:grpSp>
        <p:nvGrpSpPr>
          <p:cNvPr id="25" name="Group 24"/>
          <p:cNvGrpSpPr/>
          <p:nvPr/>
        </p:nvGrpSpPr>
        <p:grpSpPr>
          <a:xfrm>
            <a:off x="654606" y="1308833"/>
            <a:ext cx="7834788" cy="2795264"/>
            <a:chOff x="654606" y="1310024"/>
            <a:chExt cx="7834788" cy="2795264"/>
          </a:xfrm>
        </p:grpSpPr>
        <p:pic>
          <p:nvPicPr>
            <p:cNvPr id="16" name="Picture 15">
              <a:extLst>
                <a:ext uri="{FF2B5EF4-FFF2-40B4-BE49-F238E27FC236}">
                  <a16:creationId xmlns:a16="http://schemas.microsoft.com/office/drawing/2014/main" id="{4764CC14-D9DE-4678-928D-0060347AC2E6}"/>
                </a:ext>
              </a:extLst>
            </p:cNvPr>
            <p:cNvPicPr>
              <a:picLocks noChangeAspect="1"/>
            </p:cNvPicPr>
            <p:nvPr/>
          </p:nvPicPr>
          <p:blipFill>
            <a:blip r:embed="rId7" cstate="print"/>
            <a:stretch>
              <a:fillRect/>
            </a:stretch>
          </p:blipFill>
          <p:spPr>
            <a:xfrm>
              <a:off x="654606" y="1310024"/>
              <a:ext cx="3892507" cy="2795264"/>
            </a:xfrm>
            <a:prstGeom prst="rect">
              <a:avLst/>
            </a:prstGeom>
          </p:spPr>
        </p:pic>
        <p:pic>
          <p:nvPicPr>
            <p:cNvPr id="20" name="Picture 19">
              <a:extLst>
                <a:ext uri="{FF2B5EF4-FFF2-40B4-BE49-F238E27FC236}">
                  <a16:creationId xmlns:a16="http://schemas.microsoft.com/office/drawing/2014/main" id="{9EE9D63F-B4E1-4257-9231-55D6905AA7E0}"/>
                </a:ext>
              </a:extLst>
            </p:cNvPr>
            <p:cNvPicPr>
              <a:picLocks noChangeAspect="1"/>
            </p:cNvPicPr>
            <p:nvPr/>
          </p:nvPicPr>
          <p:blipFill>
            <a:blip r:embed="rId8" cstate="print"/>
            <a:stretch>
              <a:fillRect/>
            </a:stretch>
          </p:blipFill>
          <p:spPr>
            <a:xfrm>
              <a:off x="4627267" y="1310024"/>
              <a:ext cx="3862127" cy="2795264"/>
            </a:xfrm>
            <a:prstGeom prst="rect">
              <a:avLst/>
            </a:prstGeom>
          </p:spPr>
        </p:pic>
        <p:grpSp>
          <p:nvGrpSpPr>
            <p:cNvPr id="23" name="Group 22"/>
            <p:cNvGrpSpPr/>
            <p:nvPr/>
          </p:nvGrpSpPr>
          <p:grpSpPr>
            <a:xfrm>
              <a:off x="7327259" y="1373444"/>
              <a:ext cx="756216" cy="802080"/>
              <a:chOff x="7327259" y="1373444"/>
              <a:chExt cx="756216" cy="802080"/>
            </a:xfrm>
          </p:grpSpPr>
          <p:sp>
            <p:nvSpPr>
              <p:cNvPr id="21" name="Teardrop 20">
                <a:extLst>
                  <a:ext uri="{FF2B5EF4-FFF2-40B4-BE49-F238E27FC236}">
                    <a16:creationId xmlns:a16="http://schemas.microsoft.com/office/drawing/2014/main" id="{D421D930-AFC9-7043-9F76-DC59A12F7670}"/>
                  </a:ext>
                </a:extLst>
              </p:cNvPr>
              <p:cNvSpPr/>
              <p:nvPr/>
            </p:nvSpPr>
            <p:spPr>
              <a:xfrm rot="11063017">
                <a:off x="7327259" y="1373444"/>
                <a:ext cx="756216" cy="802080"/>
              </a:xfrm>
              <a:prstGeom prst="teardrop">
                <a:avLst>
                  <a:gd name="adj" fmla="val 121835"/>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00"/>
              </a:p>
            </p:txBody>
          </p:sp>
          <p:sp>
            <p:nvSpPr>
              <p:cNvPr id="22" name="TextBox 21">
                <a:extLst>
                  <a:ext uri="{FF2B5EF4-FFF2-40B4-BE49-F238E27FC236}">
                    <a16:creationId xmlns:a16="http://schemas.microsoft.com/office/drawing/2014/main" id="{D7F01B3E-B4DB-1145-B03A-583F5D8D1E08}"/>
                  </a:ext>
                </a:extLst>
              </p:cNvPr>
              <p:cNvSpPr txBox="1"/>
              <p:nvPr/>
            </p:nvSpPr>
            <p:spPr>
              <a:xfrm>
                <a:off x="7533037" y="1667751"/>
                <a:ext cx="344661" cy="213467"/>
              </a:xfrm>
              <a:prstGeom prst="rect">
                <a:avLst/>
              </a:prstGeom>
              <a:noFill/>
              <a:ln w="19050">
                <a:noFill/>
              </a:ln>
            </p:spPr>
            <p:txBody>
              <a:bodyPr wrap="square" lIns="0" tIns="0" rIns="0" bIns="0" rtlCol="0">
                <a:spAutoFit/>
              </a:bodyPr>
              <a:lstStyle/>
              <a:p>
                <a:r>
                  <a:rPr lang="x-none" sz="1400" b="1" dirty="0"/>
                  <a:t>13.7</a:t>
                </a:r>
              </a:p>
            </p:txBody>
          </p:sp>
        </p:grpSp>
      </p:grpSp>
    </p:spTree>
    <p:extLst>
      <p:ext uri="{BB962C8B-B14F-4D97-AF65-F5344CB8AC3E}">
        <p14:creationId xmlns:p14="http://schemas.microsoft.com/office/powerpoint/2010/main" val="756984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4463014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82" name="think-cell Slide" r:id="rId5" imgW="360" imgH="360" progId="TCLayout.ActiveDocument.1">
                  <p:embed/>
                </p:oleObj>
              </mc:Choice>
              <mc:Fallback>
                <p:oleObj name="think-cell Slide" r:id="rId5" imgW="360" imgH="360" progId="TCLayout.ActiveDocument.1">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ooter Placeholder 2"/>
          <p:cNvSpPr>
            <a:spLocks noGrp="1"/>
          </p:cNvSpPr>
          <p:nvPr>
            <p:ph type="ftr" sz="quarter" idx="11"/>
          </p:nvPr>
        </p:nvSpPr>
        <p:spPr/>
        <p:txBody>
          <a:bodyPr/>
          <a:lstStyle/>
          <a:p>
            <a:endParaRPr lang="en-GB" dirty="0"/>
          </a:p>
        </p:txBody>
      </p:sp>
      <p:sp>
        <p:nvSpPr>
          <p:cNvPr id="5" name="Text Placeholder 4"/>
          <p:cNvSpPr>
            <a:spLocks noGrp="1"/>
          </p:cNvSpPr>
          <p:nvPr>
            <p:ph type="body" sz="quarter" idx="15"/>
          </p:nvPr>
        </p:nvSpPr>
        <p:spPr/>
        <p:txBody>
          <a:bodyPr/>
          <a:lstStyle/>
          <a:p>
            <a:r>
              <a:rPr lang="en-US" dirty="0"/>
              <a:t>Diversity and Inclusion</a:t>
            </a:r>
          </a:p>
        </p:txBody>
      </p:sp>
      <p:sp>
        <p:nvSpPr>
          <p:cNvPr id="4" name="Title 3"/>
          <p:cNvSpPr>
            <a:spLocks noGrp="1"/>
          </p:cNvSpPr>
          <p:nvPr>
            <p:ph type="title"/>
          </p:nvPr>
        </p:nvSpPr>
        <p:spPr/>
        <p:txBody>
          <a:bodyPr/>
          <a:lstStyle/>
          <a:p>
            <a:endParaRPr lang="en-US" dirty="0"/>
          </a:p>
        </p:txBody>
      </p:sp>
    </p:spTree>
    <p:extLst>
      <p:ext uri="{BB962C8B-B14F-4D97-AF65-F5344CB8AC3E}">
        <p14:creationId xmlns:p14="http://schemas.microsoft.com/office/powerpoint/2010/main" val="465048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028373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06" name="think-cell Slide" r:id="rId5" imgW="360" imgH="360" progId="TCLayout.ActiveDocument.1">
                  <p:embed/>
                </p:oleObj>
              </mc:Choice>
              <mc:Fallback>
                <p:oleObj name="think-cell Slide" r:id="rId5" imgW="360" imgH="360" progId="TCLayout.ActiveDocument.1">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ooter Placeholder 2"/>
          <p:cNvSpPr>
            <a:spLocks noGrp="1"/>
          </p:cNvSpPr>
          <p:nvPr>
            <p:ph type="ftr" sz="quarter" idx="16"/>
          </p:nvPr>
        </p:nvSpPr>
        <p:spPr/>
        <p:txBody>
          <a:bodyPr/>
          <a:lstStyle/>
          <a:p>
            <a:endParaRPr lang="en-GB" dirty="0"/>
          </a:p>
        </p:txBody>
      </p:sp>
      <p:sp>
        <p:nvSpPr>
          <p:cNvPr id="13" name="Title 12"/>
          <p:cNvSpPr>
            <a:spLocks noGrp="1"/>
          </p:cNvSpPr>
          <p:nvPr>
            <p:ph type="title"/>
          </p:nvPr>
        </p:nvSpPr>
        <p:spPr>
          <a:xfrm>
            <a:off x="576263" y="317988"/>
            <a:ext cx="7991475" cy="462759"/>
          </a:xfrm>
        </p:spPr>
        <p:txBody>
          <a:bodyPr/>
          <a:lstStyle/>
          <a:p>
            <a:r>
              <a:rPr lang="en-US" dirty="0"/>
              <a:t>The Researcher Journey Through a Gender Lens</a:t>
            </a:r>
          </a:p>
        </p:txBody>
      </p:sp>
      <p:sp>
        <p:nvSpPr>
          <p:cNvPr id="8" name="TextBox 7">
            <a:extLst>
              <a:ext uri="{FF2B5EF4-FFF2-40B4-BE49-F238E27FC236}">
                <a16:creationId xmlns:a16="http://schemas.microsoft.com/office/drawing/2014/main" id="{C3891C59-C6E1-7740-AA95-D1B2C79E3FAF}"/>
              </a:ext>
            </a:extLst>
          </p:cNvPr>
          <p:cNvSpPr txBox="1"/>
          <p:nvPr/>
        </p:nvSpPr>
        <p:spPr>
          <a:xfrm>
            <a:off x="576263" y="4002992"/>
            <a:ext cx="7991475" cy="369332"/>
          </a:xfrm>
          <a:prstGeom prst="rect">
            <a:avLst/>
          </a:prstGeom>
          <a:noFill/>
        </p:spPr>
        <p:txBody>
          <a:bodyPr wrap="square" lIns="0" tIns="0" rIns="0" bIns="0" rtlCol="0">
            <a:spAutoFit/>
          </a:bodyPr>
          <a:lstStyle/>
          <a:p>
            <a:r>
              <a:rPr lang="en-US" sz="1200" dirty="0">
                <a:cs typeface="Nexus Sans Offc Pro" panose="020B0504030101020102" pitchFamily="34" charset="0"/>
              </a:rPr>
              <a:t>The Researcher Journey Through a Gender Lens</a:t>
            </a:r>
            <a:br>
              <a:rPr lang="en-US" sz="1200" dirty="0">
                <a:cs typeface="Nexus Sans Offc Pro" panose="020B0504030101020102" pitchFamily="34" charset="0"/>
              </a:rPr>
            </a:br>
            <a:r>
              <a:rPr lang="en-US" sz="1200" b="1" dirty="0">
                <a:solidFill>
                  <a:schemeClr val="tx2"/>
                </a:solidFill>
                <a:cs typeface="Nexus Sans Offc Pro" panose="020B0504030101020102" pitchFamily="34" charset="0"/>
              </a:rPr>
              <a:t>Download the full report, </a:t>
            </a:r>
            <a:r>
              <a:rPr lang="en-US" sz="1200" dirty="0">
                <a:solidFill>
                  <a:schemeClr val="tx2"/>
                </a:solidFill>
                <a:cs typeface="Nexus Sans Offc Pro" panose="020B0504030101020102" pitchFamily="34" charset="0"/>
              </a:rPr>
              <a:t>visit www.elsevier.com/gender-report</a:t>
            </a:r>
          </a:p>
        </p:txBody>
      </p:sp>
      <p:pic>
        <p:nvPicPr>
          <p:cNvPr id="12" name="Picture 11">
            <a:extLst>
              <a:ext uri="{FF2B5EF4-FFF2-40B4-BE49-F238E27FC236}">
                <a16:creationId xmlns:a16="http://schemas.microsoft.com/office/drawing/2014/main" id="{21BC64B5-67AA-47E3-8CD5-4F00F84ED6A7}"/>
              </a:ext>
            </a:extLst>
          </p:cNvPr>
          <p:cNvPicPr preferRelativeResize="0">
            <a:picLocks/>
          </p:cNvPicPr>
          <p:nvPr/>
        </p:nvPicPr>
        <p:blipFill rotWithShape="1">
          <a:blip r:embed="rId7" cstate="print"/>
          <a:srcRect r="12125"/>
          <a:stretch/>
        </p:blipFill>
        <p:spPr>
          <a:xfrm>
            <a:off x="576263" y="1040607"/>
            <a:ext cx="978217" cy="298660"/>
          </a:xfrm>
          <a:prstGeom prst="rect">
            <a:avLst/>
          </a:prstGeom>
        </p:spPr>
      </p:pic>
      <p:pic>
        <p:nvPicPr>
          <p:cNvPr id="14" name="Picture 13">
            <a:extLst>
              <a:ext uri="{FF2B5EF4-FFF2-40B4-BE49-F238E27FC236}">
                <a16:creationId xmlns:a16="http://schemas.microsoft.com/office/drawing/2014/main" id="{7D539A05-E4A8-450F-8495-72F1B16E0D5F}"/>
              </a:ext>
            </a:extLst>
          </p:cNvPr>
          <p:cNvPicPr>
            <a:picLocks noChangeAspect="1"/>
          </p:cNvPicPr>
          <p:nvPr/>
        </p:nvPicPr>
        <p:blipFill rotWithShape="1">
          <a:blip r:embed="rId8" cstate="print"/>
          <a:srcRect l="1891" t="5281" r="2147" b="2280"/>
          <a:stretch/>
        </p:blipFill>
        <p:spPr>
          <a:xfrm>
            <a:off x="1574800" y="1396701"/>
            <a:ext cx="5994400" cy="2548857"/>
          </a:xfrm>
          <a:prstGeom prst="rect">
            <a:avLst/>
          </a:prstGeom>
        </p:spPr>
      </p:pic>
    </p:spTree>
    <p:extLst>
      <p:ext uri="{BB962C8B-B14F-4D97-AF65-F5344CB8AC3E}">
        <p14:creationId xmlns:p14="http://schemas.microsoft.com/office/powerpoint/2010/main" val="2552176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8351723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30" name="think-cell Slide" r:id="rId5" imgW="360" imgH="360" progId="TCLayout.ActiveDocument.1">
                  <p:embed/>
                </p:oleObj>
              </mc:Choice>
              <mc:Fallback>
                <p:oleObj name="think-cell Slide" r:id="rId5" imgW="360" imgH="360" progId="TCLayout.ActiveDocument.1">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ooter Placeholder 2"/>
          <p:cNvSpPr>
            <a:spLocks noGrp="1"/>
          </p:cNvSpPr>
          <p:nvPr>
            <p:ph type="ftr" sz="quarter" idx="16"/>
          </p:nvPr>
        </p:nvSpPr>
        <p:spPr/>
        <p:txBody>
          <a:bodyPr/>
          <a:lstStyle/>
          <a:p>
            <a:endParaRPr lang="en-GB" dirty="0"/>
          </a:p>
        </p:txBody>
      </p:sp>
      <p:sp>
        <p:nvSpPr>
          <p:cNvPr id="13" name="Title 12"/>
          <p:cNvSpPr>
            <a:spLocks noGrp="1"/>
          </p:cNvSpPr>
          <p:nvPr>
            <p:ph type="title"/>
          </p:nvPr>
        </p:nvSpPr>
        <p:spPr>
          <a:xfrm>
            <a:off x="576263" y="317988"/>
            <a:ext cx="7991475" cy="462759"/>
          </a:xfrm>
        </p:spPr>
        <p:txBody>
          <a:bodyPr/>
          <a:lstStyle/>
          <a:p>
            <a:r>
              <a:rPr lang="en-US" dirty="0"/>
              <a:t>The Researcher Journey Through a Gender Lens</a:t>
            </a:r>
          </a:p>
        </p:txBody>
      </p:sp>
      <p:pic>
        <p:nvPicPr>
          <p:cNvPr id="12" name="Picture 11">
            <a:extLst>
              <a:ext uri="{FF2B5EF4-FFF2-40B4-BE49-F238E27FC236}">
                <a16:creationId xmlns:a16="http://schemas.microsoft.com/office/drawing/2014/main" id="{21BC64B5-67AA-47E3-8CD5-4F00F84ED6A7}"/>
              </a:ext>
            </a:extLst>
          </p:cNvPr>
          <p:cNvPicPr preferRelativeResize="0">
            <a:picLocks/>
          </p:cNvPicPr>
          <p:nvPr/>
        </p:nvPicPr>
        <p:blipFill rotWithShape="1">
          <a:blip r:embed="rId7" cstate="print"/>
          <a:srcRect r="12125"/>
          <a:stretch/>
        </p:blipFill>
        <p:spPr>
          <a:xfrm>
            <a:off x="576263" y="1040607"/>
            <a:ext cx="978217" cy="298660"/>
          </a:xfrm>
          <a:prstGeom prst="rect">
            <a:avLst/>
          </a:prstGeom>
        </p:spPr>
      </p:pic>
      <p:pic>
        <p:nvPicPr>
          <p:cNvPr id="9" name="Picture 8">
            <a:extLst>
              <a:ext uri="{FF2B5EF4-FFF2-40B4-BE49-F238E27FC236}">
                <a16:creationId xmlns:a16="http://schemas.microsoft.com/office/drawing/2014/main" id="{5FE71203-2F6E-4C94-86A3-09C904135B2F}"/>
              </a:ext>
            </a:extLst>
          </p:cNvPr>
          <p:cNvPicPr>
            <a:picLocks noChangeAspect="1"/>
          </p:cNvPicPr>
          <p:nvPr/>
        </p:nvPicPr>
        <p:blipFill rotWithShape="1">
          <a:blip r:embed="rId8" cstate="print"/>
          <a:srcRect l="3141" t="3602" r="3449" b="3006"/>
          <a:stretch/>
        </p:blipFill>
        <p:spPr>
          <a:xfrm>
            <a:off x="2228603" y="1396701"/>
            <a:ext cx="4686795" cy="2548857"/>
          </a:xfrm>
          <a:prstGeom prst="rect">
            <a:avLst/>
          </a:prstGeom>
        </p:spPr>
      </p:pic>
      <p:sp>
        <p:nvSpPr>
          <p:cNvPr id="10" name="TextBox 9">
            <a:extLst>
              <a:ext uri="{FF2B5EF4-FFF2-40B4-BE49-F238E27FC236}">
                <a16:creationId xmlns:a16="http://schemas.microsoft.com/office/drawing/2014/main" id="{C3891C59-C6E1-7740-AA95-D1B2C79E3FAF}"/>
              </a:ext>
            </a:extLst>
          </p:cNvPr>
          <p:cNvSpPr txBox="1"/>
          <p:nvPr/>
        </p:nvSpPr>
        <p:spPr>
          <a:xfrm>
            <a:off x="576263" y="4002992"/>
            <a:ext cx="7991475" cy="369332"/>
          </a:xfrm>
          <a:prstGeom prst="rect">
            <a:avLst/>
          </a:prstGeom>
          <a:noFill/>
        </p:spPr>
        <p:txBody>
          <a:bodyPr wrap="square" lIns="0" tIns="0" rIns="0" bIns="0" rtlCol="0">
            <a:spAutoFit/>
          </a:bodyPr>
          <a:lstStyle/>
          <a:p>
            <a:r>
              <a:rPr lang="en-US" sz="1200" dirty="0">
                <a:cs typeface="Nexus Sans Offc Pro" panose="020B0504030101020102" pitchFamily="34" charset="0"/>
              </a:rPr>
              <a:t>The Researcher Journey Through a Gender Lens</a:t>
            </a:r>
            <a:br>
              <a:rPr lang="en-US" sz="1200" dirty="0">
                <a:cs typeface="Nexus Sans Offc Pro" panose="020B0504030101020102" pitchFamily="34" charset="0"/>
              </a:rPr>
            </a:br>
            <a:r>
              <a:rPr lang="en-US" sz="1200" b="1" dirty="0">
                <a:solidFill>
                  <a:schemeClr val="tx2"/>
                </a:solidFill>
                <a:cs typeface="Nexus Sans Offc Pro" panose="020B0504030101020102" pitchFamily="34" charset="0"/>
              </a:rPr>
              <a:t>Download the full report, </a:t>
            </a:r>
            <a:r>
              <a:rPr lang="en-US" sz="1200" dirty="0">
                <a:solidFill>
                  <a:schemeClr val="tx2"/>
                </a:solidFill>
                <a:cs typeface="Nexus Sans Offc Pro" panose="020B0504030101020102" pitchFamily="34" charset="0"/>
              </a:rPr>
              <a:t>visit www.elsevier.com/gender-report</a:t>
            </a:r>
          </a:p>
        </p:txBody>
      </p:sp>
    </p:spTree>
    <p:extLst>
      <p:ext uri="{BB962C8B-B14F-4D97-AF65-F5344CB8AC3E}">
        <p14:creationId xmlns:p14="http://schemas.microsoft.com/office/powerpoint/2010/main" val="27957996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3JFrktqJGW6aZpGwSfOe9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3JFrktqJGW6aZpGwSfOe9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3JFrktqJGW6aZpGwSfOe9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3JFrktqJGW6aZpGwSfOe9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3JFrktqJGW6aZpGwSfOe9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0KVY4JRZ6eIi.g34OJVM8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3JFrktqJGW6aZpGwSfOe9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3JFrktqJGW6aZpGwSfOe9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3JFrktqJGW6aZpGwSfOe9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Z4bkfEXO3IbExkqFeCUB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U4XfhhFkKXLb0u.Zxsvx.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lsevier">
  <a:themeElements>
    <a:clrScheme name="Custom 1">
      <a:dk1>
        <a:srgbClr val="53565A"/>
      </a:dk1>
      <a:lt1>
        <a:srgbClr val="FFFFFF"/>
      </a:lt1>
      <a:dk2>
        <a:srgbClr val="FF6C00"/>
      </a:dk2>
      <a:lt2>
        <a:srgbClr val="E7E6E6"/>
      </a:lt2>
      <a:accent1>
        <a:srgbClr val="3678DF"/>
      </a:accent1>
      <a:accent2>
        <a:srgbClr val="FF6C00"/>
      </a:accent2>
      <a:accent3>
        <a:srgbClr val="FCD300"/>
      </a:accent3>
      <a:accent4>
        <a:srgbClr val="F73D28"/>
      </a:accent4>
      <a:accent5>
        <a:srgbClr val="8ED600"/>
      </a:accent5>
      <a:accent6>
        <a:srgbClr val="661CC9"/>
      </a:accent6>
      <a:hlink>
        <a:srgbClr val="0563C1"/>
      </a:hlink>
      <a:folHlink>
        <a:srgbClr val="FF6C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Presentation1" id="{39F50253-5410-4B9B-91E6-A9250567D02F}" vid="{93B33AAC-4906-4BAA-B955-6544BF8151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ACA1F93D71A65459BECD2349DD8677B" ma:contentTypeVersion="13" ma:contentTypeDescription="Create a new document." ma:contentTypeScope="" ma:versionID="ef70ce52e877d4bde505a05ae475af4a">
  <xsd:schema xmlns:xsd="http://www.w3.org/2001/XMLSchema" xmlns:xs="http://www.w3.org/2001/XMLSchema" xmlns:p="http://schemas.microsoft.com/office/2006/metadata/properties" xmlns:ns3="fd4ad81b-bd09-4466-8f36-9d962828d835" xmlns:ns4="bacafe22-4595-48eb-a16e-0e862a10d92f" targetNamespace="http://schemas.microsoft.com/office/2006/metadata/properties" ma:root="true" ma:fieldsID="a5cdfbf824f80734af02566f6a2a993d" ns3:_="" ns4:_="">
    <xsd:import namespace="fd4ad81b-bd09-4466-8f36-9d962828d835"/>
    <xsd:import namespace="bacafe22-4595-48eb-a16e-0e862a10d92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4ad81b-bd09-4466-8f36-9d962828d83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cafe22-4595-48eb-a16e-0e862a10d92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CF973D-5F55-4904-B355-BA2C6547256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acafe22-4595-48eb-a16e-0e862a10d92f"/>
    <ds:schemaRef ds:uri="fd4ad81b-bd09-4466-8f36-9d962828d835"/>
    <ds:schemaRef ds:uri="http://www.w3.org/XML/1998/namespace"/>
    <ds:schemaRef ds:uri="http://purl.org/dc/dcmitype/"/>
  </ds:schemaRefs>
</ds:datastoreItem>
</file>

<file path=customXml/itemProps2.xml><?xml version="1.0" encoding="utf-8"?>
<ds:datastoreItem xmlns:ds="http://schemas.openxmlformats.org/officeDocument/2006/customXml" ds:itemID="{0CF57E17-14D1-43FA-AF25-1885EAC0B4F4}">
  <ds:schemaRefs>
    <ds:schemaRef ds:uri="http://schemas.microsoft.com/sharepoint/v3/contenttype/forms"/>
  </ds:schemaRefs>
</ds:datastoreItem>
</file>

<file path=customXml/itemProps3.xml><?xml version="1.0" encoding="utf-8"?>
<ds:datastoreItem xmlns:ds="http://schemas.openxmlformats.org/officeDocument/2006/customXml" ds:itemID="{FA2D99DE-F27B-4326-BB0E-EB9EEBF732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4ad81b-bd09-4466-8f36-9d962828d835"/>
    <ds:schemaRef ds:uri="bacafe22-4595-48eb-a16e-0e862a10d9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1112</Words>
  <Application>Microsoft Macintosh PowerPoint</Application>
  <PresentationFormat>On-screen Show (16:9)</PresentationFormat>
  <Paragraphs>214</Paragraphs>
  <Slides>31</Slides>
  <Notes>28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8" baseType="lpstr">
      <vt:lpstr>Arial</vt:lpstr>
      <vt:lpstr>Calibri</vt:lpstr>
      <vt:lpstr>Courier New</vt:lpstr>
      <vt:lpstr>Nexus Sans Offc Pro</vt:lpstr>
      <vt:lpstr>Symbol</vt:lpstr>
      <vt:lpstr>Elsevier</vt:lpstr>
      <vt:lpstr>think-cell Slide</vt:lpstr>
      <vt:lpstr>UK Research Landscape- food for thought</vt:lpstr>
      <vt:lpstr>Today I will touch on</vt:lpstr>
      <vt:lpstr>Motivation for today’s presentation</vt:lpstr>
      <vt:lpstr>UK continues to perform well</vt:lpstr>
      <vt:lpstr>Field Weighted Citation Index-strong</vt:lpstr>
      <vt:lpstr>However…….</vt:lpstr>
      <vt:lpstr>PowerPoint Presentation</vt:lpstr>
      <vt:lpstr>The Researcher Journey Through a Gender Lens</vt:lpstr>
      <vt:lpstr>The Researcher Journey Through a Gender Lens</vt:lpstr>
      <vt:lpstr>The Researcher Journey Through a Gender Lens</vt:lpstr>
      <vt:lpstr>PowerPoint Presentation</vt:lpstr>
      <vt:lpstr>Some Covid-19 Observations</vt:lpstr>
      <vt:lpstr>PowerPoint Presentation</vt:lpstr>
      <vt:lpstr>All collaborations are not equal</vt:lpstr>
      <vt:lpstr>All things are not equal</vt:lpstr>
      <vt:lpstr>National collaboration universities in North West England 2014-2018 </vt:lpstr>
      <vt:lpstr>National collaboration universities in Greater  London 2014-2018</vt:lpstr>
      <vt:lpstr>Location of UK companies co-publishing with specific universities</vt:lpstr>
      <vt:lpstr>Top corporates co-authoring with UK institutions  2015-2019</vt:lpstr>
      <vt:lpstr>International collaboration: UK’s 15 top collaborating countries</vt:lpstr>
      <vt:lpstr>The UK continues to punch above its weight</vt:lpstr>
      <vt:lpstr>World share of UK for key indicators </vt:lpstr>
      <vt:lpstr>Thank you for listening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2020-10-19T13:42:04Z</cp:lastPrinted>
  <dcterms:created xsi:type="dcterms:W3CDTF">2020-08-14T15:37:50Z</dcterms:created>
  <dcterms:modified xsi:type="dcterms:W3CDTF">2020-10-20T16:30:13Z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Delivery Date" pid="2">
    <vt:lpwstr/>
  </property>
  <property fmtid="{D5CDD505-2E9C-101B-9397-08002B2CF9AE}" name="Event" pid="3">
    <vt:lpwstr/>
  </property>
  <property fmtid="{D5CDD505-2E9C-101B-9397-08002B2CF9AE}" name="Final" pid="4">
    <vt:bool>true</vt:bool>
  </property>
  <property fmtid="{D5CDD505-2E9C-101B-9397-08002B2CF9AE}" name="NXPowerLiteLastOptimized" pid="5">
    <vt:lpwstr>1673865</vt:lpwstr>
  </property>
  <property fmtid="{D5CDD505-2E9C-101B-9397-08002B2CF9AE}" name="NXPowerLiteSettings" pid="6">
    <vt:lpwstr>C7000400038000</vt:lpwstr>
  </property>
  <property fmtid="{D5CDD505-2E9C-101B-9397-08002B2CF9AE}" name="NXPowerLiteVersion" pid="7">
    <vt:lpwstr>S9.0.1</vt:lpwstr>
  </property>
  <property fmtid="{D5CDD505-2E9C-101B-9397-08002B2CF9AE}" name="NotesPageLayout" pid="8">
    <vt:lpwstr>Message</vt:lpwstr>
  </property>
  <property fmtid="{D5CDD505-2E9C-101B-9397-08002B2CF9AE}" name="Title" pid="9">
    <vt:lpwstr/>
  </property>
  <property fmtid="{D5CDD505-2E9C-101B-9397-08002B2CF9AE}" name="docid" pid="10">
    <vt:lpwstr/>
  </property>
</Properties>
</file>